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864E-8F1A-4BCA-B985-B240A7B6D65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A8C9-904E-4B37-8EE2-34F59FC4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864E-8F1A-4BCA-B985-B240A7B6D65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A8C9-904E-4B37-8EE2-34F59FC4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864E-8F1A-4BCA-B985-B240A7B6D65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A8C9-904E-4B37-8EE2-34F59FC4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864E-8F1A-4BCA-B985-B240A7B6D65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A8C9-904E-4B37-8EE2-34F59FC4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864E-8F1A-4BCA-B985-B240A7B6D65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A8C9-904E-4B37-8EE2-34F59FC4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864E-8F1A-4BCA-B985-B240A7B6D65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A8C9-904E-4B37-8EE2-34F59FC4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864E-8F1A-4BCA-B985-B240A7B6D65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A8C9-904E-4B37-8EE2-34F59FC4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864E-8F1A-4BCA-B985-B240A7B6D65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A8C9-904E-4B37-8EE2-34F59FC4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864E-8F1A-4BCA-B985-B240A7B6D65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A8C9-904E-4B37-8EE2-34F59FC4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864E-8F1A-4BCA-B985-B240A7B6D65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A8C9-904E-4B37-8EE2-34F59FC4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864E-8F1A-4BCA-B985-B240A7B6D65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A8C9-904E-4B37-8EE2-34F59FC4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9864E-8F1A-4BCA-B985-B240A7B6D65C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BA8C9-904E-4B37-8EE2-34F59FC4B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50006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071546"/>
            <a:ext cx="8429684" cy="5500726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заборе сидел кот. Он наблюдал за птичкой, которая прыгала по траве. Кот приготовился к прыжку. Но птичка улетела. На ветку села красивая птичка. У неё были на грудке красные пёрышки, а на голове – чёрные. Клювик не большой, но очень крепкий. Весной тает снег. Почему так бывает? Сильнее греет солнце. Становится теплее. Таким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образом 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снег превращается в воду.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50006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Что это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071546"/>
            <a:ext cx="8429684" cy="5500726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На заборе сидел кот. Он наблюдал за птичкой, которая прыгала по траве. Кот приготовился к прыжку. Но птичка улетела. На ветку села красивая птичка. У неё были на грудке красные пёрышки, а на голове – чёрные. Клювик не большой, но очень крепкий. Весной тает снег. Почему так бывает? Сильнее греет солнце. Становится теплее. Таким образом,  снег превращается в воду.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489397" y="1168454"/>
            <a:ext cx="246716" cy="698983"/>
          </a:xfrm>
          <a:custGeom>
            <a:avLst/>
            <a:gdLst>
              <a:gd name="connsiteX0" fmla="*/ 38637 w 246716"/>
              <a:gd name="connsiteY0" fmla="*/ 29281 h 698983"/>
              <a:gd name="connsiteX1" fmla="*/ 218941 w 246716"/>
              <a:gd name="connsiteY1" fmla="*/ 29281 h 698983"/>
              <a:gd name="connsiteX2" fmla="*/ 244699 w 246716"/>
              <a:gd name="connsiteY2" fmla="*/ 67918 h 698983"/>
              <a:gd name="connsiteX3" fmla="*/ 193183 w 246716"/>
              <a:gd name="connsiteY3" fmla="*/ 183828 h 698983"/>
              <a:gd name="connsiteX4" fmla="*/ 154547 w 246716"/>
              <a:gd name="connsiteY4" fmla="*/ 196707 h 698983"/>
              <a:gd name="connsiteX5" fmla="*/ 128789 w 246716"/>
              <a:gd name="connsiteY5" fmla="*/ 235343 h 698983"/>
              <a:gd name="connsiteX6" fmla="*/ 115910 w 246716"/>
              <a:gd name="connsiteY6" fmla="*/ 273980 h 698983"/>
              <a:gd name="connsiteX7" fmla="*/ 77273 w 246716"/>
              <a:gd name="connsiteY7" fmla="*/ 312616 h 698983"/>
              <a:gd name="connsiteX8" fmla="*/ 90152 w 246716"/>
              <a:gd name="connsiteY8" fmla="*/ 351253 h 698983"/>
              <a:gd name="connsiteX9" fmla="*/ 154547 w 246716"/>
              <a:gd name="connsiteY9" fmla="*/ 364132 h 698983"/>
              <a:gd name="connsiteX10" fmla="*/ 193183 w 246716"/>
              <a:gd name="connsiteY10" fmla="*/ 377011 h 698983"/>
              <a:gd name="connsiteX11" fmla="*/ 231820 w 246716"/>
              <a:gd name="connsiteY11" fmla="*/ 415647 h 698983"/>
              <a:gd name="connsiteX12" fmla="*/ 193183 w 246716"/>
              <a:gd name="connsiteY12" fmla="*/ 441405 h 698983"/>
              <a:gd name="connsiteX13" fmla="*/ 180304 w 246716"/>
              <a:gd name="connsiteY13" fmla="*/ 480042 h 698983"/>
              <a:gd name="connsiteX14" fmla="*/ 103031 w 246716"/>
              <a:gd name="connsiteY14" fmla="*/ 544436 h 698983"/>
              <a:gd name="connsiteX15" fmla="*/ 25758 w 246716"/>
              <a:gd name="connsiteY15" fmla="*/ 660346 h 698983"/>
              <a:gd name="connsiteX16" fmla="*/ 0 w 246716"/>
              <a:gd name="connsiteY16" fmla="*/ 698983 h 698983"/>
              <a:gd name="connsiteX17" fmla="*/ 12879 w 246716"/>
              <a:gd name="connsiteY17" fmla="*/ 634588 h 698983"/>
              <a:gd name="connsiteX18" fmla="*/ 64395 w 246716"/>
              <a:gd name="connsiteY18" fmla="*/ 595952 h 698983"/>
              <a:gd name="connsiteX19" fmla="*/ 25758 w 246716"/>
              <a:gd name="connsiteY19" fmla="*/ 583073 h 69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46716" h="698983">
                <a:moveTo>
                  <a:pt x="38637" y="29281"/>
                </a:moveTo>
                <a:cubicBezTo>
                  <a:pt x="107983" y="11944"/>
                  <a:pt x="131100" y="0"/>
                  <a:pt x="218941" y="29281"/>
                </a:cubicBezTo>
                <a:cubicBezTo>
                  <a:pt x="233625" y="34176"/>
                  <a:pt x="236113" y="55039"/>
                  <a:pt x="244699" y="67918"/>
                </a:cubicBezTo>
                <a:cubicBezTo>
                  <a:pt x="233942" y="132457"/>
                  <a:pt x="246716" y="148139"/>
                  <a:pt x="193183" y="183828"/>
                </a:cubicBezTo>
                <a:cubicBezTo>
                  <a:pt x="181888" y="191358"/>
                  <a:pt x="167426" y="192414"/>
                  <a:pt x="154547" y="196707"/>
                </a:cubicBezTo>
                <a:cubicBezTo>
                  <a:pt x="145961" y="209586"/>
                  <a:pt x="135711" y="221499"/>
                  <a:pt x="128789" y="235343"/>
                </a:cubicBezTo>
                <a:cubicBezTo>
                  <a:pt x="122718" y="247485"/>
                  <a:pt x="123440" y="262684"/>
                  <a:pt x="115910" y="273980"/>
                </a:cubicBezTo>
                <a:cubicBezTo>
                  <a:pt x="105807" y="289134"/>
                  <a:pt x="90152" y="299737"/>
                  <a:pt x="77273" y="312616"/>
                </a:cubicBezTo>
                <a:cubicBezTo>
                  <a:pt x="81566" y="325495"/>
                  <a:pt x="78856" y="343723"/>
                  <a:pt x="90152" y="351253"/>
                </a:cubicBezTo>
                <a:cubicBezTo>
                  <a:pt x="108366" y="363395"/>
                  <a:pt x="133311" y="358823"/>
                  <a:pt x="154547" y="364132"/>
                </a:cubicBezTo>
                <a:cubicBezTo>
                  <a:pt x="167717" y="367425"/>
                  <a:pt x="180304" y="372718"/>
                  <a:pt x="193183" y="377011"/>
                </a:cubicBezTo>
                <a:cubicBezTo>
                  <a:pt x="206062" y="389890"/>
                  <a:pt x="231820" y="397434"/>
                  <a:pt x="231820" y="415647"/>
                </a:cubicBezTo>
                <a:cubicBezTo>
                  <a:pt x="231820" y="431126"/>
                  <a:pt x="202852" y="429318"/>
                  <a:pt x="193183" y="441405"/>
                </a:cubicBezTo>
                <a:cubicBezTo>
                  <a:pt x="184702" y="452006"/>
                  <a:pt x="187039" y="468255"/>
                  <a:pt x="180304" y="480042"/>
                </a:cubicBezTo>
                <a:cubicBezTo>
                  <a:pt x="147282" y="537831"/>
                  <a:pt x="153329" y="527670"/>
                  <a:pt x="103031" y="544436"/>
                </a:cubicBezTo>
                <a:lnTo>
                  <a:pt x="25758" y="660346"/>
                </a:lnTo>
                <a:lnTo>
                  <a:pt x="0" y="698983"/>
                </a:lnTo>
                <a:cubicBezTo>
                  <a:pt x="4293" y="677518"/>
                  <a:pt x="1277" y="653151"/>
                  <a:pt x="12879" y="634588"/>
                </a:cubicBezTo>
                <a:cubicBezTo>
                  <a:pt x="24255" y="616386"/>
                  <a:pt x="59189" y="616776"/>
                  <a:pt x="64395" y="595952"/>
                </a:cubicBezTo>
                <a:cubicBezTo>
                  <a:pt x="67688" y="582782"/>
                  <a:pt x="25758" y="583073"/>
                  <a:pt x="25758" y="58307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005032" y="2737129"/>
            <a:ext cx="184794" cy="682328"/>
          </a:xfrm>
          <a:custGeom>
            <a:avLst/>
            <a:gdLst>
              <a:gd name="connsiteX0" fmla="*/ 158619 w 184794"/>
              <a:gd name="connsiteY0" fmla="*/ 18950 h 682328"/>
              <a:gd name="connsiteX1" fmla="*/ 119982 w 184794"/>
              <a:gd name="connsiteY1" fmla="*/ 6071 h 682328"/>
              <a:gd name="connsiteX2" fmla="*/ 29830 w 184794"/>
              <a:gd name="connsiteY2" fmla="*/ 121981 h 682328"/>
              <a:gd name="connsiteX3" fmla="*/ 42709 w 184794"/>
              <a:gd name="connsiteY3" fmla="*/ 160617 h 682328"/>
              <a:gd name="connsiteX4" fmla="*/ 81345 w 184794"/>
              <a:gd name="connsiteY4" fmla="*/ 186375 h 682328"/>
              <a:gd name="connsiteX5" fmla="*/ 158619 w 184794"/>
              <a:gd name="connsiteY5" fmla="*/ 250770 h 682328"/>
              <a:gd name="connsiteX6" fmla="*/ 171498 w 184794"/>
              <a:gd name="connsiteY6" fmla="*/ 302285 h 682328"/>
              <a:gd name="connsiteX7" fmla="*/ 94224 w 184794"/>
              <a:gd name="connsiteY7" fmla="*/ 328043 h 682328"/>
              <a:gd name="connsiteX8" fmla="*/ 29830 w 184794"/>
              <a:gd name="connsiteY8" fmla="*/ 392437 h 682328"/>
              <a:gd name="connsiteX9" fmla="*/ 119982 w 184794"/>
              <a:gd name="connsiteY9" fmla="*/ 443953 h 682328"/>
              <a:gd name="connsiteX10" fmla="*/ 158619 w 184794"/>
              <a:gd name="connsiteY10" fmla="*/ 469710 h 682328"/>
              <a:gd name="connsiteX11" fmla="*/ 158619 w 184794"/>
              <a:gd name="connsiteY11" fmla="*/ 572741 h 682328"/>
              <a:gd name="connsiteX12" fmla="*/ 119982 w 184794"/>
              <a:gd name="connsiteY12" fmla="*/ 598499 h 682328"/>
              <a:gd name="connsiteX13" fmla="*/ 81345 w 184794"/>
              <a:gd name="connsiteY13" fmla="*/ 637136 h 682328"/>
              <a:gd name="connsiteX14" fmla="*/ 4072 w 184794"/>
              <a:gd name="connsiteY14" fmla="*/ 675772 h 68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4794" h="682328">
                <a:moveTo>
                  <a:pt x="158619" y="18950"/>
                </a:moveTo>
                <a:cubicBezTo>
                  <a:pt x="145740" y="14657"/>
                  <a:pt x="132124" y="0"/>
                  <a:pt x="119982" y="6071"/>
                </a:cubicBezTo>
                <a:cubicBezTo>
                  <a:pt x="68002" y="32061"/>
                  <a:pt x="52726" y="76190"/>
                  <a:pt x="29830" y="121981"/>
                </a:cubicBezTo>
                <a:cubicBezTo>
                  <a:pt x="34123" y="134860"/>
                  <a:pt x="34229" y="150016"/>
                  <a:pt x="42709" y="160617"/>
                </a:cubicBezTo>
                <a:cubicBezTo>
                  <a:pt x="52378" y="172704"/>
                  <a:pt x="69454" y="176466"/>
                  <a:pt x="81345" y="186375"/>
                </a:cubicBezTo>
                <a:cubicBezTo>
                  <a:pt x="180503" y="269007"/>
                  <a:pt x="62696" y="186821"/>
                  <a:pt x="158619" y="250770"/>
                </a:cubicBezTo>
                <a:cubicBezTo>
                  <a:pt x="162912" y="267942"/>
                  <a:pt x="182829" y="288687"/>
                  <a:pt x="171498" y="302285"/>
                </a:cubicBezTo>
                <a:cubicBezTo>
                  <a:pt x="154116" y="323143"/>
                  <a:pt x="94224" y="328043"/>
                  <a:pt x="94224" y="328043"/>
                </a:cubicBezTo>
                <a:cubicBezTo>
                  <a:pt x="84858" y="334287"/>
                  <a:pt x="22025" y="369022"/>
                  <a:pt x="29830" y="392437"/>
                </a:cubicBezTo>
                <a:cubicBezTo>
                  <a:pt x="42286" y="429807"/>
                  <a:pt x="92554" y="430239"/>
                  <a:pt x="119982" y="443953"/>
                </a:cubicBezTo>
                <a:cubicBezTo>
                  <a:pt x="133826" y="450875"/>
                  <a:pt x="145740" y="461124"/>
                  <a:pt x="158619" y="469710"/>
                </a:cubicBezTo>
                <a:cubicBezTo>
                  <a:pt x="171825" y="509329"/>
                  <a:pt x="184794" y="526935"/>
                  <a:pt x="158619" y="572741"/>
                </a:cubicBezTo>
                <a:cubicBezTo>
                  <a:pt x="150939" y="586180"/>
                  <a:pt x="131873" y="588590"/>
                  <a:pt x="119982" y="598499"/>
                </a:cubicBezTo>
                <a:cubicBezTo>
                  <a:pt x="105990" y="610159"/>
                  <a:pt x="97267" y="628291"/>
                  <a:pt x="81345" y="637136"/>
                </a:cubicBezTo>
                <a:cubicBezTo>
                  <a:pt x="0" y="682328"/>
                  <a:pt x="4072" y="632885"/>
                  <a:pt x="4072" y="67577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4533363" y="4430332"/>
            <a:ext cx="206062" cy="656823"/>
          </a:xfrm>
          <a:custGeom>
            <a:avLst/>
            <a:gdLst>
              <a:gd name="connsiteX0" fmla="*/ 154547 w 206062"/>
              <a:gd name="connsiteY0" fmla="*/ 0 h 656823"/>
              <a:gd name="connsiteX1" fmla="*/ 115910 w 206062"/>
              <a:gd name="connsiteY1" fmla="*/ 25758 h 656823"/>
              <a:gd name="connsiteX2" fmla="*/ 64395 w 206062"/>
              <a:gd name="connsiteY2" fmla="*/ 103031 h 656823"/>
              <a:gd name="connsiteX3" fmla="*/ 115910 w 206062"/>
              <a:gd name="connsiteY3" fmla="*/ 141668 h 656823"/>
              <a:gd name="connsiteX4" fmla="*/ 206062 w 206062"/>
              <a:gd name="connsiteY4" fmla="*/ 167426 h 656823"/>
              <a:gd name="connsiteX5" fmla="*/ 167426 w 206062"/>
              <a:gd name="connsiteY5" fmla="*/ 206062 h 656823"/>
              <a:gd name="connsiteX6" fmla="*/ 154547 w 206062"/>
              <a:gd name="connsiteY6" fmla="*/ 257578 h 656823"/>
              <a:gd name="connsiteX7" fmla="*/ 103031 w 206062"/>
              <a:gd name="connsiteY7" fmla="*/ 347730 h 656823"/>
              <a:gd name="connsiteX8" fmla="*/ 128789 w 206062"/>
              <a:gd name="connsiteY8" fmla="*/ 412124 h 656823"/>
              <a:gd name="connsiteX9" fmla="*/ 180305 w 206062"/>
              <a:gd name="connsiteY9" fmla="*/ 489398 h 656823"/>
              <a:gd name="connsiteX10" fmla="*/ 128789 w 206062"/>
              <a:gd name="connsiteY10" fmla="*/ 605307 h 656823"/>
              <a:gd name="connsiteX11" fmla="*/ 77274 w 206062"/>
              <a:gd name="connsiteY11" fmla="*/ 631065 h 656823"/>
              <a:gd name="connsiteX12" fmla="*/ 0 w 206062"/>
              <a:gd name="connsiteY12" fmla="*/ 6568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6062" h="656823">
                <a:moveTo>
                  <a:pt x="154547" y="0"/>
                </a:moveTo>
                <a:cubicBezTo>
                  <a:pt x="141668" y="8586"/>
                  <a:pt x="126103" y="14109"/>
                  <a:pt x="115910" y="25758"/>
                </a:cubicBezTo>
                <a:cubicBezTo>
                  <a:pt x="95525" y="49055"/>
                  <a:pt x="64395" y="103031"/>
                  <a:pt x="64395" y="103031"/>
                </a:cubicBezTo>
                <a:cubicBezTo>
                  <a:pt x="81567" y="115910"/>
                  <a:pt x="97273" y="131018"/>
                  <a:pt x="115910" y="141668"/>
                </a:cubicBezTo>
                <a:cubicBezTo>
                  <a:pt x="130280" y="149879"/>
                  <a:pt x="194911" y="164638"/>
                  <a:pt x="206062" y="167426"/>
                </a:cubicBezTo>
                <a:cubicBezTo>
                  <a:pt x="193183" y="180305"/>
                  <a:pt x="176462" y="190248"/>
                  <a:pt x="167426" y="206062"/>
                </a:cubicBezTo>
                <a:cubicBezTo>
                  <a:pt x="158644" y="221430"/>
                  <a:pt x="160762" y="241005"/>
                  <a:pt x="154547" y="257578"/>
                </a:cubicBezTo>
                <a:cubicBezTo>
                  <a:pt x="140542" y="294925"/>
                  <a:pt x="124382" y="315704"/>
                  <a:pt x="103031" y="347730"/>
                </a:cubicBezTo>
                <a:cubicBezTo>
                  <a:pt x="111617" y="369195"/>
                  <a:pt x="116536" y="392520"/>
                  <a:pt x="128789" y="412124"/>
                </a:cubicBezTo>
                <a:cubicBezTo>
                  <a:pt x="197697" y="522376"/>
                  <a:pt x="146258" y="387258"/>
                  <a:pt x="180305" y="489398"/>
                </a:cubicBezTo>
                <a:cubicBezTo>
                  <a:pt x="167093" y="581881"/>
                  <a:pt x="191737" y="569337"/>
                  <a:pt x="128789" y="605307"/>
                </a:cubicBezTo>
                <a:cubicBezTo>
                  <a:pt x="112120" y="614832"/>
                  <a:pt x="95099" y="623935"/>
                  <a:pt x="77274" y="631065"/>
                </a:cubicBezTo>
                <a:cubicBezTo>
                  <a:pt x="52065" y="641149"/>
                  <a:pt x="0" y="656823"/>
                  <a:pt x="0" y="65682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50006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Три вида текста.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071546"/>
            <a:ext cx="8429684" cy="5500726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На заборе сидел кот. Он наблюдал за птичкой, которая прыгала по траве. Кот приготовился к прыжку. Но птичка улетела.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На ветку села красивая птичка. У неё были на грудке красные пёрышки, а на голове – чёрные. Клювик не большой, но очень крепкий.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Весной тает снег. Почему так бывает? Сильнее греет солнце. Становится теплее. Таким образом,  снег превращается в воду.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 текста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Повествование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Описание </a:t>
            </a:r>
          </a:p>
          <a:p>
            <a:pPr algn="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Рассуждение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214546" y="1214422"/>
            <a:ext cx="192882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3643306" y="2071678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4714876" y="1142984"/>
            <a:ext cx="2286016" cy="214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242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?</vt:lpstr>
      <vt:lpstr>Что это?</vt:lpstr>
      <vt:lpstr>Три вида текста.</vt:lpstr>
      <vt:lpstr>Вид текста</vt:lpstr>
    </vt:vector>
  </TitlesOfParts>
  <Company>МАОУ СШ№8/2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это?</dc:title>
  <dc:creator>Галина Васильевна</dc:creator>
  <cp:lastModifiedBy>Галина Васильевна</cp:lastModifiedBy>
  <cp:revision>4</cp:revision>
  <dcterms:created xsi:type="dcterms:W3CDTF">2014-04-30T02:38:51Z</dcterms:created>
  <dcterms:modified xsi:type="dcterms:W3CDTF">2016-02-25T11:23:02Z</dcterms:modified>
</cp:coreProperties>
</file>