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C8C7-F669-487A-8320-D14BE95FE1E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99FD0-AF25-4029-8E7D-ADCE0E5D34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Малоизвестные гибриды фруктов, ягод и овощей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Результаты работы селекционеров впечатляют. </a:t>
            </a:r>
            <a:b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Они создают не просто странные фрукты, а настоящие произведения искусства.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err="1" smtClean="0"/>
              <a:t>Тайберри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Малоизвестные гибриды фруктов, ягод и овощей  Результаты работы селекционеров впечатляют.  Они создают не просто странные фрукты, а настоящие произведения искусства.</vt:lpstr>
      <vt:lpstr>Тайберри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SibirSoft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Малоизвестные гибриды фруктов, ягод и овощей  Результаты работы селекционеров впечатляют.  Они создают не просто странные фрукты, а настоящие произведения искусства.</dc:title>
  <dc:creator>Sea</dc:creator>
  <cp:lastModifiedBy>Sea</cp:lastModifiedBy>
  <cp:revision>2</cp:revision>
  <dcterms:created xsi:type="dcterms:W3CDTF">2016-02-19T17:51:34Z</dcterms:created>
  <dcterms:modified xsi:type="dcterms:W3CDTF">2016-02-19T18:00:18Z</dcterms:modified>
</cp:coreProperties>
</file>