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8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3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9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3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3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8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3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6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0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8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0CB4-6E40-4A92-B706-7CF2F1EC4B0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A580-F6F3-432A-BEA2-432A1DB7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0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b="1" dirty="0" smtClean="0"/>
              <a:t>Можно ли жить без воды?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unnel.ru/i/post/18/188229/257632/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69439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2698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 может быстро и помногу пить: за 10 минут – до 100 литров воды, которую расходует очень экономно. Способность верблюдов долго не пить заключается в том, что они могут терять до 25 %  массы тела за счет потери воды. Повышение температуры тела до 40 градусов не вызывает усиления отдачи влаги, как у других млекопитающих. Небольшое количество воды верблюды получают с расщеплением жира, который запасается в горбах. Воздух под густой шерстью спасает тело от горячего воздуха окружающей среды. В сильную жару верблюды тесно прижимаются друг к другу боками. Температура в центре скопления животных равна температуре их тела – 39 градусов, тогда как шерсть на спине и боках крайних верблюдов нагревается до 70 градусов. На ступнях верблюдов находится мозолистая подушка, которая обеспечивает передвижение по горячему песку.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lvl="0" indent="2698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Опыт, доказывающий охлаждающие свойства воды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6510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Протрите влажной салфеткой кисть одной руки.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Какой руке стало прохладно?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Почему?</a:t>
            </a:r>
            <a:endParaRPr lang="ru-RU" dirty="0"/>
          </a:p>
        </p:txBody>
      </p:sp>
      <p:pic>
        <p:nvPicPr>
          <p:cNvPr id="8194" name="Picture 2" descr="http://www.turizmglobal.com/wp-content/uploads/2015/11/wipe-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94" y="2276872"/>
            <a:ext cx="421036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Опыт, доказывающий испарение воды листьями растений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4493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Обильно полейте растение.</a:t>
            </a:r>
          </a:p>
          <a:p>
            <a:pPr marL="0" indent="0">
              <a:buNone/>
            </a:pPr>
            <a:r>
              <a:rPr lang="ru-RU" dirty="0" smtClean="0"/>
              <a:t>2. Аккуратно заправьте несколько листьев в стеклянную колбу.</a:t>
            </a:r>
          </a:p>
          <a:p>
            <a:pPr marL="0" indent="0">
              <a:buNone/>
            </a:pPr>
            <a:r>
              <a:rPr lang="ru-RU" dirty="0" smtClean="0"/>
              <a:t>3. Объясните происходящее.</a:t>
            </a:r>
            <a:endParaRPr lang="ru-RU" dirty="0"/>
          </a:p>
        </p:txBody>
      </p:sp>
      <p:pic>
        <p:nvPicPr>
          <p:cNvPr id="9218" name="Picture 2" descr="http://blgy.ru/images/biology6v/pic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096344" cy="45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Без воды жизнь на земле не возможна. Почему надо беречь воду?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u.5klass.net:10/datas/okruzhajuschij-mir/Vozdukh-i-voda/0039-039-Vodu-nado-ber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511936" y="1048368"/>
            <a:ext cx="827789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dobe Arabic" pitchFamily="18" charset="-78"/>
              </a:rPr>
              <a:t>Все растения и животные содержат в себе воду, да и наше собственное тело на 70-75 % состоит из воды, наш мозг – состоит из нее на 90%, а кровь – на 95 %. 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dobe Arabic" pitchFamily="18" charset="-78"/>
              </a:rPr>
              <a:t>Знаете ли вы, что при потере человеком 1-1,5 л воды (это – 2% массы тела) появляется ощущение жажды. 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dobe Arabic" pitchFamily="18" charset="-78"/>
              </a:rPr>
              <a:t>При утрате организмом 6-8% влаги человек впадает в полуобморочное состояние. 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dobe Arabic" pitchFamily="18" charset="-78"/>
              </a:rPr>
              <a:t>Потеря 10% воды вызывает галлюцинации,  нарушается глотательный рефлекс.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dobe Arabic" pitchFamily="18" charset="-78"/>
              </a:rPr>
              <a:t> Если потеря воды превышает 12%, человек погибает.</a:t>
            </a:r>
          </a:p>
        </p:txBody>
      </p:sp>
    </p:spTree>
    <p:extLst>
      <p:ext uri="{BB962C8B-B14F-4D97-AF65-F5344CB8AC3E}">
        <p14:creationId xmlns:p14="http://schemas.microsoft.com/office/powerpoint/2010/main" val="8697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u.5klass.net:10/datas/okruzhajuschij-mir/Vozdukh-i-voda/0039-039-Vodu-nado-ber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8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в РТ</a:t>
            </a:r>
            <a:br>
              <a:rPr lang="ru-RU" b="1" dirty="0" smtClean="0"/>
            </a:br>
            <a:r>
              <a:rPr lang="ru-RU" b="1" dirty="0" smtClean="0"/>
              <a:t>Задание 3 </a:t>
            </a:r>
            <a:r>
              <a:rPr lang="ru-RU" b="1" dirty="0" err="1" smtClean="0"/>
              <a:t>стр</a:t>
            </a:r>
            <a:r>
              <a:rPr lang="ru-RU" b="1" dirty="0" smtClean="0"/>
              <a:t> 43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Пользуясь главными положениями урока, выделенными в рамках, составьте план по теме «Значение воды»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5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§ 24</a:t>
            </a:r>
          </a:p>
          <a:p>
            <a:r>
              <a:rPr lang="ru-RU" b="1" dirty="0" smtClean="0"/>
              <a:t>РТ задания на </a:t>
            </a:r>
            <a:r>
              <a:rPr lang="ru-RU" b="1" dirty="0" err="1" smtClean="0"/>
              <a:t>стр</a:t>
            </a:r>
            <a:r>
              <a:rPr lang="ru-RU" b="1" dirty="0" smtClean="0"/>
              <a:t> 43 – 44 (Опыт)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16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в РТ </a:t>
            </a:r>
            <a:br>
              <a:rPr lang="ru-RU" b="1" dirty="0" smtClean="0"/>
            </a:br>
            <a:r>
              <a:rPr lang="ru-RU" b="1" dirty="0" smtClean="0"/>
              <a:t>Задание № 1 </a:t>
            </a:r>
            <a:r>
              <a:rPr lang="ru-RU" b="1" dirty="0" err="1" smtClean="0"/>
              <a:t>стр</a:t>
            </a:r>
            <a:r>
              <a:rPr lang="ru-RU" b="1" dirty="0" smtClean="0"/>
              <a:t> 42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____________________________________</a:t>
            </a:r>
          </a:p>
          <a:p>
            <a:pPr marL="514350" indent="-514350">
              <a:buAutoNum type="arabicPeriod"/>
            </a:pPr>
            <a:r>
              <a:rPr lang="ru-RU" dirty="0" smtClean="0"/>
              <a:t>____________________________________</a:t>
            </a:r>
          </a:p>
          <a:p>
            <a:pPr marL="514350" indent="-514350">
              <a:buAutoNum type="arabicPeriod"/>
            </a:pPr>
            <a:r>
              <a:rPr lang="ru-RU" dirty="0" smtClean="0"/>
              <a:t>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5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s00.infourok.ru/images/doc/112/132413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" y="86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№ 2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709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Почему фильтровальная бумага стала влажной при соприкосновении с картофелем?</a:t>
            </a:r>
            <a:endParaRPr lang="ru-RU" b="1" dirty="0"/>
          </a:p>
        </p:txBody>
      </p:sp>
      <p:pic>
        <p:nvPicPr>
          <p:cNvPr id="4098" name="Picture 2" descr="https://im1-tub-ru.yandex.net/i?id=99529889c36aa2278c06c383f4a1d874&amp;n=33&amp;h=215&amp;w=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5867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№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7811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Почему пища, которую мы жуем, становится влажной, даже если она была сухая?</a:t>
            </a:r>
            <a:endParaRPr lang="ru-RU" b="1" dirty="0"/>
          </a:p>
        </p:txBody>
      </p:sp>
      <p:pic>
        <p:nvPicPr>
          <p:cNvPr id="5122" name="Picture 2" descr="http://v.900igr.net:10/datai/biologija/Pischevaritelnaja-sistema/0004-003-Sljunnye-zhelez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52636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в РТ </a:t>
            </a:r>
            <a:br>
              <a:rPr lang="ru-RU" b="1" dirty="0" smtClean="0"/>
            </a:br>
            <a:r>
              <a:rPr lang="ru-RU" b="1" dirty="0" smtClean="0"/>
              <a:t>Задание 2 </a:t>
            </a:r>
            <a:r>
              <a:rPr lang="ru-RU" b="1" dirty="0" err="1" smtClean="0"/>
              <a:t>стр</a:t>
            </a:r>
            <a:r>
              <a:rPr lang="ru-RU" b="1" dirty="0" smtClean="0"/>
              <a:t> 42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Сок винограда на вкус _______________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Растения всасывают из почвы растворенные в ней  _______________соли</a:t>
            </a:r>
          </a:p>
          <a:p>
            <a:pPr marL="514350" indent="-514350">
              <a:buAutoNum type="arabicPeriod"/>
            </a:pPr>
            <a:r>
              <a:rPr lang="ru-RU" dirty="0" smtClean="0"/>
              <a:t>Слезы и пот на вкус ___________________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2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Вода входит в состав всех живых организмов на Земле. В воде растворяются как необходимые для жизни, так и вредные, удаляемые из организма вещества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Приспособления живых организмов к накоплению 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yt3.ggpht.com/-Hd8w1G4PJ2s/AAAAAAAAAAI/AAAAAAAAAAA/p2EeYqB8fSM/s900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3" y="2348880"/>
            <a:ext cx="3531940" cy="35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.salon.com/2013/04/756px-2011_Trampeltier_1528-620x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3344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324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Можно ли жить без воды?</vt:lpstr>
      <vt:lpstr>Работа в РТ  Задание № 1 стр 42</vt:lpstr>
      <vt:lpstr>Презентация PowerPoint</vt:lpstr>
      <vt:lpstr>Презентация PowerPoint</vt:lpstr>
      <vt:lpstr>Опыт № 2 </vt:lpstr>
      <vt:lpstr>Опыт № 3</vt:lpstr>
      <vt:lpstr>Работа в РТ  Задание 2 стр 42</vt:lpstr>
      <vt:lpstr>Вывод</vt:lpstr>
      <vt:lpstr>Приспособления живых организмов к накоплению воды</vt:lpstr>
      <vt:lpstr>Презентация PowerPoint</vt:lpstr>
      <vt:lpstr>Опыт, доказывающий охлаждающие свойства воды</vt:lpstr>
      <vt:lpstr>Опыт, доказывающий испарение воды листьями растений</vt:lpstr>
      <vt:lpstr>Без воды жизнь на земле не возможна. Почему надо беречь воду?</vt:lpstr>
      <vt:lpstr>Презентация PowerPoint</vt:lpstr>
      <vt:lpstr>Презентация PowerPoint</vt:lpstr>
      <vt:lpstr>Работа в РТ Задание 3 стр 43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ли жить без воды?</dc:title>
  <dc:creator>Люба</dc:creator>
  <cp:lastModifiedBy>Люба</cp:lastModifiedBy>
  <cp:revision>7</cp:revision>
  <dcterms:created xsi:type="dcterms:W3CDTF">2016-02-24T16:23:23Z</dcterms:created>
  <dcterms:modified xsi:type="dcterms:W3CDTF">2016-02-24T17:17:00Z</dcterms:modified>
</cp:coreProperties>
</file>