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A58-698C-4DA5-95F9-7128638CCEE3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B471-7A88-49C9-AE92-791E0119A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A58-698C-4DA5-95F9-7128638CCEE3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B471-7A88-49C9-AE92-791E0119A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A58-698C-4DA5-95F9-7128638CCEE3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B471-7A88-49C9-AE92-791E0119A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A58-698C-4DA5-95F9-7128638CCEE3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B471-7A88-49C9-AE92-791E0119A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A58-698C-4DA5-95F9-7128638CCEE3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B471-7A88-49C9-AE92-791E0119A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A58-698C-4DA5-95F9-7128638CCEE3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B471-7A88-49C9-AE92-791E0119A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A58-698C-4DA5-95F9-7128638CCEE3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B471-7A88-49C9-AE92-791E0119A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A58-698C-4DA5-95F9-7128638CCEE3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B471-7A88-49C9-AE92-791E0119A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A58-698C-4DA5-95F9-7128638CCEE3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B471-7A88-49C9-AE92-791E0119A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A58-698C-4DA5-95F9-7128638CCEE3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B471-7A88-49C9-AE92-791E0119A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A58-698C-4DA5-95F9-7128638CCEE3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B471-7A88-49C9-AE92-791E0119A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B7A58-698C-4DA5-95F9-7128638CCEE3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1B471-7A88-49C9-AE92-791E0119A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476672"/>
            <a:ext cx="8208912" cy="5904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764704"/>
            <a:ext cx="7560840" cy="53285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ДИДАКТИЧЕСКАЯ ИГРА </a:t>
            </a:r>
          </a:p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«ЧЕТВЕРТЫЙ ЛИШНИЙ»</a:t>
            </a:r>
          </a:p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Тема: </a:t>
            </a:r>
            <a:r>
              <a:rPr lang="ru-RU" sz="24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ФРУКТЫ И ОВОЩИ</a:t>
            </a:r>
            <a:endParaRPr lang="ru-RU" sz="24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5362" name="Picture 2" descr="http://img-fotki.yandex.ru/get/3713/inmira.67/0_3ee8f_384a5faf_X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645024"/>
            <a:ext cx="4176464" cy="277374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908720"/>
            <a:ext cx="59584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Цель игры.</a:t>
            </a:r>
          </a:p>
          <a:p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Закрепить умение находить четвертый лишний предмет и объяснять, почему он лишний.</a:t>
            </a:r>
          </a:p>
          <a:p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Задачи.</a:t>
            </a:r>
          </a:p>
          <a:p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• Развивать словесно-логическое мышление, умение классифицировать, сравнивать, обобщать, устанавливать причинно-следственные, пространственно-временные, логические связи.</a:t>
            </a:r>
          </a:p>
          <a:p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• Развивать зрительное восприятие.</a:t>
            </a:r>
          </a:p>
          <a:p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• Развивать монологическую и диалогическую речь.</a:t>
            </a:r>
          </a:p>
          <a:p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• Воспитывать внимательность</a:t>
            </a:r>
            <a:endParaRPr lang="ru-RU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828810"/>
      </p:ext>
    </p:extLst>
  </p:cSld>
  <p:clrMapOvr>
    <a:masterClrMapping/>
  </p:clrMapOvr>
  <p:transition advTm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ttp://im2-tub-ru.yandex.net/i?id=177503539-61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980728"/>
            <a:ext cx="1421130" cy="1433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img11.nnm.ru/1/7/7/b/7/177b70c2c8031d04c77af99c2800085f_full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764704"/>
            <a:ext cx="3255490" cy="2445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im6-tub-ru.yandex.net/i?id=80501440-15-72&amp;n=2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3933056"/>
            <a:ext cx="2100580" cy="1433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://stat18.privet.ru/lr/0a137433d61a4954df8360e8631ea592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3645024"/>
            <a:ext cx="1692572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8-tub-ru.yandex.net/i?id=443540177-64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836712"/>
            <a:ext cx="2592288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://im4-tub-ru.yandex.net/i?id=359298635-34-72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3933056"/>
            <a:ext cx="2545715" cy="1433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im3-tub-ru.yandex.net/i?id=44505283-46-72&amp;n=2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3933056"/>
            <a:ext cx="194421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6-tub-ru.yandex.net/i?id=112588795-66-72&amp;n=2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2120" y="1268760"/>
            <a:ext cx="2016224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3-tub-ru.yandex.net/i?id=381759904-54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861048"/>
            <a:ext cx="2502024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://im7-tub-ru.yandex.net/i?id=201315501-41-72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052736"/>
            <a:ext cx="165618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im4-tub-ru.yandex.net/i?id=498125391-71-72&amp;n=2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7704" y="3645024"/>
            <a:ext cx="18002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8-tub-ru.yandex.net/i?id=443540177-64-72&amp;n=2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19672" y="980728"/>
            <a:ext cx="2376264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3-tub-ru.yandex.net/i?id=298438126-30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692696"/>
            <a:ext cx="1989455" cy="1433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://im2-tub-ru.yandex.net/i?id=84563254-37-72&amp;n=21"/>
          <p:cNvPicPr/>
          <p:nvPr/>
        </p:nvPicPr>
        <p:blipFill>
          <a:blip r:embed="rId3" cstate="print"/>
          <a:srcRect r="1221" b="4539"/>
          <a:stretch>
            <a:fillRect/>
          </a:stretch>
        </p:blipFill>
        <p:spPr bwMode="auto">
          <a:xfrm>
            <a:off x="1403648" y="3789040"/>
            <a:ext cx="1656184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im6-tub-ru.yandex.net/i?id=112588795-66-72&amp;n=2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3933056"/>
            <a:ext cx="1779270" cy="1433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g11.nnm.ru/1/7/7/b/7/177b70c2c8031d04c77af99c2800085f_full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620688"/>
            <a:ext cx="3255490" cy="2445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64</Words>
  <Application>Microsoft Office PowerPoint</Application>
  <PresentationFormat>Экран (4:3)</PresentationFormat>
  <Paragraphs>10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Denis</dc:creator>
  <cp:lastModifiedBy>User</cp:lastModifiedBy>
  <cp:revision>4</cp:revision>
  <dcterms:created xsi:type="dcterms:W3CDTF">2013-10-17T14:41:12Z</dcterms:created>
  <dcterms:modified xsi:type="dcterms:W3CDTF">2016-02-14T12:53:56Z</dcterms:modified>
</cp:coreProperties>
</file>