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66" r:id="rId10"/>
    <p:sldId id="265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D17D-F687-4B72-8216-8ED3DA2D0687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3E82-C3C1-4B30-85EC-75A340F3DFC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D17D-F687-4B72-8216-8ED3DA2D0687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3E82-C3C1-4B30-85EC-75A340F3D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D17D-F687-4B72-8216-8ED3DA2D0687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3E82-C3C1-4B30-85EC-75A340F3D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D17D-F687-4B72-8216-8ED3DA2D0687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3E82-C3C1-4B30-85EC-75A340F3D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D17D-F687-4B72-8216-8ED3DA2D0687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3E82-C3C1-4B30-85EC-75A340F3DFC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D17D-F687-4B72-8216-8ED3DA2D0687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3E82-C3C1-4B30-85EC-75A340F3D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D17D-F687-4B72-8216-8ED3DA2D0687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3E82-C3C1-4B30-85EC-75A340F3D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D17D-F687-4B72-8216-8ED3DA2D0687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3E82-C3C1-4B30-85EC-75A340F3D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D17D-F687-4B72-8216-8ED3DA2D0687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3E82-C3C1-4B30-85EC-75A340F3D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D17D-F687-4B72-8216-8ED3DA2D0687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3E82-C3C1-4B30-85EC-75A340F3D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D17D-F687-4B72-8216-8ED3DA2D0687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E13E82-C3C1-4B30-85EC-75A340F3DFC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4CD17D-F687-4B72-8216-8ED3DA2D0687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E13E82-C3C1-4B30-85EC-75A340F3DFC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0517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Комплексное занятие по звуковой культуре речи во 2 младшей группе 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«Звук [</a:t>
            </a:r>
            <a:r>
              <a:rPr lang="ru-RU" b="1" dirty="0" err="1">
                <a:solidFill>
                  <a:schemeClr val="tx2"/>
                </a:solidFill>
              </a:rPr>
              <a:t>з</a:t>
            </a:r>
            <a:r>
              <a:rPr lang="ru-RU" b="1" dirty="0">
                <a:solidFill>
                  <a:schemeClr val="tx2"/>
                </a:solidFill>
              </a:rPr>
              <a:t>]»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212976"/>
            <a:ext cx="3888432" cy="2880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12976"/>
            <a:ext cx="3865612" cy="288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 нас гости!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134394"/>
            <a:ext cx="71437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что любят зайчики?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Как одним словом можно назвать морковку и капусту?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1480">
            <a:off x="3409644" y="1222068"/>
            <a:ext cx="4688120" cy="379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/>
              <a:t>Ребята, а давайте угостим наших зайчиков морковкой</a:t>
            </a:r>
            <a:endParaRPr lang="ru-RU" sz="36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1" y="2276872"/>
            <a:ext cx="3240360" cy="406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А сейчас возьмите свои работы и вставьте в круг, покажите работы зайчикам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Сегодня мы с вами пели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песенки водички и комара. </a:t>
            </a:r>
            <a:endParaRPr lang="ru-RU" sz="2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Играли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в игру. </a:t>
            </a:r>
            <a:endParaRPr lang="ru-RU" sz="2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Считали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зайчиков. </a:t>
            </a:r>
            <a:endParaRPr lang="ru-RU" sz="2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Угощали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зайчиков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морковкой.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Молодцы!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Занятие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окончено</a:t>
            </a:r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961020"/>
            <a:ext cx="5111750" cy="400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 smtClean="0">
                <a:latin typeface="Comic Sans MS" pitchFamily="66" charset="0"/>
              </a:rPr>
              <a:t>Тема:</a:t>
            </a:r>
            <a:r>
              <a:rPr lang="ru-RU" sz="2800" dirty="0" smtClean="0">
                <a:latin typeface="Comic Sans MS" pitchFamily="66" charset="0"/>
              </a:rPr>
              <a:t> Звуковая культура речи (звук – </a:t>
            </a:r>
            <a:r>
              <a:rPr lang="ru-RU" sz="2800" dirty="0" err="1" smtClean="0">
                <a:latin typeface="Comic Sans MS" pitchFamily="66" charset="0"/>
              </a:rPr>
              <a:t>з</a:t>
            </a:r>
            <a:r>
              <a:rPr lang="ru-RU" sz="2800" dirty="0" smtClean="0">
                <a:latin typeface="Comic Sans MS" pitchFamily="66" charset="0"/>
              </a:rPr>
              <a:t>-). Игра «Зайки». Аппликация «Угостим зайцев морковкой»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Программное содержание: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		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Учить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детей четкому произношению звука –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-;	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Закрепить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произношение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звука-з-в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словах;	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Развивать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речевое дыхание ;				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Закрепить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четкое произношение звука-е-;	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Упражнять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счете:много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один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;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			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Продолжать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учить аккуратно выполнять аппликацию, располагать правильно предметы на листе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бумаги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;					Воспитывать желание заниматься</a:t>
            </a:r>
            <a:endParaRPr lang="ru-RU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Comic Sans MS" pitchFamily="66" charset="0"/>
              </a:rPr>
              <a:t>Ход занятия: </a:t>
            </a:r>
            <a:br>
              <a:rPr lang="ru-RU" sz="2200" b="1" dirty="0" smtClean="0">
                <a:latin typeface="Comic Sans MS" pitchFamily="66" charset="0"/>
              </a:rPr>
            </a:br>
            <a:r>
              <a:rPr lang="ru-RU" sz="2400" dirty="0" smtClean="0"/>
              <a:t>У </a:t>
            </a:r>
            <a:r>
              <a:rPr lang="ru-RU" sz="2400" dirty="0" smtClean="0"/>
              <a:t>нас во рту живет язычок. Рот – домик язычка</a:t>
            </a:r>
            <a:r>
              <a:rPr lang="ru-RU" sz="2400" dirty="0" smtClean="0"/>
              <a:t>.</a:t>
            </a:r>
            <a:r>
              <a:rPr lang="ru-RU" sz="2400" dirty="0" smtClean="0"/>
              <a:t> Язычок любит петь разные песенки. </a:t>
            </a:r>
            <a:r>
              <a:rPr lang="ru-RU" sz="2400" dirty="0" smtClean="0"/>
              <a:t> </a:t>
            </a:r>
            <a:endParaRPr lang="ru-RU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577591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Песенка водички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Чтобы песенка водички хорошо звучала, надо прижать кончик языка к нижним зубам и тихонько спеть – </a:t>
            </a:r>
            <a:r>
              <a:rPr lang="ru-RU" sz="1800" dirty="0" err="1" smtClean="0">
                <a:solidFill>
                  <a:srgbClr val="FF0000"/>
                </a:solidFill>
                <a:latin typeface="Comic Sans MS" pitchFamily="66" charset="0"/>
              </a:rPr>
              <a:t>с-с-с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endParaRPr lang="ru-RU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сегодня я вам расскажу новую историю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Однажды язычок гулял и познакомился с Комаром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и выучил новую песенку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5876">
            <a:off x="3665428" y="1203768"/>
            <a:ext cx="44767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Песенка Комара </a:t>
            </a:r>
            <a:r>
              <a:rPr lang="ru-RU" dirty="0" smtClean="0"/>
              <a:t>трудная, чтобы ее спеть надо язычок спрятать за </a:t>
            </a:r>
            <a:r>
              <a:rPr lang="ru-RU" dirty="0" smtClean="0"/>
              <a:t>зубы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ru-RU" sz="4400" dirty="0" err="1" smtClean="0">
                <a:solidFill>
                  <a:srgbClr val="FF0000"/>
                </a:solidFill>
                <a:latin typeface="Comic Sans MS" pitchFamily="66" charset="0"/>
              </a:rPr>
              <a:t>з-з-з</a:t>
            </a:r>
            <a:endParaRPr lang="ru-RU" sz="4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ru-RU" sz="4400" dirty="0" err="1" smtClean="0">
                <a:solidFill>
                  <a:srgbClr val="FF0000"/>
                </a:solidFill>
                <a:latin typeface="Comic Sans MS" pitchFamily="66" charset="0"/>
              </a:rPr>
              <a:t>з-з-з</a:t>
            </a:r>
            <a:endParaRPr lang="ru-RU" sz="4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«Медведь и комары»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248694"/>
            <a:ext cx="28575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268760"/>
            <a:ext cx="5454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Гулял медведь по лесу, гулял, устал. Сел на пенек и уснул. А тут на полянку прилетели комары и запели свою песенку. Они так громко пели свою песенку и летали, что медведь проснулся и захотел поймать комаров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сейчас отгадайте загадку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Мчится без оглядки,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Лишь сверкают пятки,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Бежит, что есть духу,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Хвост короче уха.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Живо угадай-ка.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Кто же это?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8980">
            <a:off x="3133860" y="1140233"/>
            <a:ext cx="5231488" cy="390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232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Комплексное занятие по звуковой культуре речи во 2 младшей группе  «Звук [з]» </vt:lpstr>
      <vt:lpstr>Тема: Звуковая культура речи (звук – з-). Игра «Зайки». Аппликация «Угостим зайцев морковкой»</vt:lpstr>
      <vt:lpstr>Ход занятия:  У нас во рту живет язычок. Рот – домик язычка. Язычок любит петь разные песенки.  </vt:lpstr>
      <vt:lpstr>Песенка водички</vt:lpstr>
      <vt:lpstr>А сегодня я вам расскажу новую историю</vt:lpstr>
      <vt:lpstr>Песенка Комара трудная, чтобы ее спеть надо язычок спрятать за зубы</vt:lpstr>
      <vt:lpstr>Игра «Медведь и комары»</vt:lpstr>
      <vt:lpstr>Слайд 8</vt:lpstr>
      <vt:lpstr>А сейчас отгадайте загадку</vt:lpstr>
      <vt:lpstr>У нас гости!</vt:lpstr>
      <vt:lpstr>А что любят зайчики?</vt:lpstr>
      <vt:lpstr>Ребята, а давайте угостим наших зайчиков морковкой</vt:lpstr>
      <vt:lpstr>А сейчас возьмите свои работы и вставьте в круг, покажите работы зайчикам</vt:lpstr>
    </vt:vector>
  </TitlesOfParts>
  <Company>System disc 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Комплексное занятие по звуковой культуре речи во 2 младшей группе  «Звук [з]» </dc:title>
  <dc:creator>WinXPProSP3</dc:creator>
  <cp:lastModifiedBy>WinXPProSP3</cp:lastModifiedBy>
  <cp:revision>16</cp:revision>
  <dcterms:created xsi:type="dcterms:W3CDTF">2014-06-15T15:13:46Z</dcterms:created>
  <dcterms:modified xsi:type="dcterms:W3CDTF">2014-06-15T15:59:44Z</dcterms:modified>
</cp:coreProperties>
</file>