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86" r:id="rId2"/>
    <p:sldId id="287" r:id="rId3"/>
    <p:sldId id="288" r:id="rId4"/>
    <p:sldId id="261" r:id="rId5"/>
    <p:sldId id="257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9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95" r:id="rId31"/>
    <p:sldId id="289" r:id="rId32"/>
    <p:sldId id="296" r:id="rId33"/>
    <p:sldId id="292" r:id="rId34"/>
    <p:sldId id="297" r:id="rId35"/>
    <p:sldId id="29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14" autoAdjust="0"/>
  </p:normalViewPr>
  <p:slideViewPr>
    <p:cSldViewPr>
      <p:cViewPr>
        <p:scale>
          <a:sx n="81" d="100"/>
          <a:sy n="81" d="100"/>
        </p:scale>
        <p:origin x="-9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F544-6C65-46F3-9010-3CBE8535F36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4235-25C7-42A0-9227-647BFE1AA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62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4133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1722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972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2022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3456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4982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9150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6997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0108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8776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5599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0407-A8AF-4161-BF10-4F6FAB2096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C76C-9F22-4238-A18B-3252C33E9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9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707320_j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" y="0"/>
            <a:ext cx="9166860" cy="68580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576" y="20608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по окружающему миру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4431" y="2967335"/>
            <a:ext cx="757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«Народные игрушки!»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3744416" cy="5040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подружки из Майдана,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 я стать звездой экрана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Украшен мой наряд цветами,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Сияющими лепестками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ягодами разными, спелыми и красными!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9278757_pohlov___maydanovskay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48680"/>
            <a:ext cx="345638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20891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c38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680520" cy="3672408"/>
          </a:xfrm>
        </p:spPr>
      </p:pic>
      <p:pic>
        <p:nvPicPr>
          <p:cNvPr id="5" name="Рисунок 4" descr="0016-031-CHto-novogo-uznali-na-urok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2996952"/>
            <a:ext cx="3816424" cy="3382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 НЕ ПРОСТЫЕ..ГЛИНЯНЫЕ И РОСПИСНЫЕ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3456384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ерез горные отроги,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Через крыши деревень,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Красноногий,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желторогий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Мчится глиняный олень!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1764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240360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3600400" cy="37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3898776" cy="56886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индюк нарядный.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Весь такой он ладный.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большого индюка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расписаны бока.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Посмотрите, пышный хвост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него совсем на прост- точно солнечный цветок.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алеет гребешок.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461352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5"/>
              </a:clrFrom>
              <a:clrTo>
                <a:srgbClr val="FD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104456" cy="3888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202832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16561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Заплелись густые травы,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Закудрявились луга,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и сам я весь кудрявый,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завитком рога!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705678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TF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86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836712"/>
            <a:ext cx="5904656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 диво - безделушка,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Зовут ее народная игрушка.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лесах синих зародилась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глины красной заводилась,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песочка чистой речки,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Обжигалась в жаркой печке,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Краской яркой покрывалась,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Позолотой наряжалась.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4104456" cy="3104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58954"/>
            <a:ext cx="3312368" cy="36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375476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барынь алые щеки и губки,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Нарядные платья и теплые шубки.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Хоть весь базар обойдете,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барынь не найдете!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52646"/>
            <a:ext cx="480113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104456" cy="6408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396044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200800" cy="532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вот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ковалеры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2857500" cy="410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02602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784976" cy="609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548680"/>
            <a:ext cx="33843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под Тулой деревенька,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Филимоново зовут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живут там мастерицы,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добро в дома несут.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добро там не простое,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злато, серебро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Филимоновской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игрушкой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Называется оно!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823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ACED0"/>
              </a:clrFrom>
              <a:clrTo>
                <a:srgbClr val="DACE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548680"/>
            <a:ext cx="4314056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imonovskaya-igru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176464" cy="6336704"/>
          </a:xfrm>
          <a:prstGeom prst="rect">
            <a:avLst/>
          </a:prstGeom>
        </p:spPr>
      </p:pic>
      <p:pic>
        <p:nvPicPr>
          <p:cNvPr id="6" name="Рисунок 5" descr="cda7fe178c74b1fa6eb1d7a692ef0f3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EAE0"/>
              </a:clrFrom>
              <a:clrTo>
                <a:srgbClr val="F4EA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188640"/>
            <a:ext cx="4104456" cy="6336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8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374232"/>
            <a:ext cx="4032448" cy="3079104"/>
          </a:xfrm>
          <a:prstGeom prst="rect">
            <a:avLst/>
          </a:prstGeom>
        </p:spPr>
      </p:pic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32656"/>
            <a:ext cx="3960440" cy="3024336"/>
          </a:xfrm>
          <a:prstGeom prst="rect">
            <a:avLst/>
          </a:prstGeom>
        </p:spPr>
      </p:pic>
      <p:pic>
        <p:nvPicPr>
          <p:cNvPr id="7" name="Рисунок 6" descr="72048889-58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4664"/>
            <a:ext cx="4032448" cy="5976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i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672408" cy="3168352"/>
          </a:xfrm>
          <a:prstGeom prst="rect">
            <a:avLst/>
          </a:prstGeom>
        </p:spPr>
      </p:pic>
      <p:pic>
        <p:nvPicPr>
          <p:cNvPr id="7" name="Рисунок 6" descr="1355202496_filimon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104456" cy="2736304"/>
          </a:xfrm>
          <a:prstGeom prst="rect">
            <a:avLst/>
          </a:prstGeom>
        </p:spPr>
      </p:pic>
      <p:pic>
        <p:nvPicPr>
          <p:cNvPr id="9" name="Рисунок 8" descr="87c2920846-russkij-stil-filimonovskaya-igrushka-kot-n5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212976"/>
            <a:ext cx="4104456" cy="3165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TF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0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 детей с народным творчеством России, на примере народных игрушек. Обогащать зрительные впечатления, формировать эстетические чувства и оценки. Обратить внимание детей на образную выразительность предметов искусства. 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«КОНИК-КАТАЛКА»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29614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у игрушки - развитие детской силы, выносливости, глазомера, смекалки...</a:t>
            </a:r>
          </a:p>
          <a:p>
            <a:endParaRPr lang="ru-RU" dirty="0"/>
          </a:p>
        </p:txBody>
      </p:sp>
      <p:pic>
        <p:nvPicPr>
          <p:cNvPr id="4" name="Рисунок 3" descr="http://velesovskazes.ucoz.ru/Veles/Konik-katalka.jpg"/>
          <p:cNvPicPr/>
          <p:nvPr/>
        </p:nvPicPr>
        <p:blipFill>
          <a:blip r:embed="rId2" cstate="print">
            <a:clrChange>
              <a:clrFrom>
                <a:srgbClr val="F7F6C8"/>
              </a:clrFrom>
              <a:clrTo>
                <a:srgbClr val="F7F6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996952"/>
            <a:ext cx="46085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806">
            <a:off x="539553" y="934878"/>
            <a:ext cx="3516005" cy="25282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489">
            <a:off x="4504567" y="789603"/>
            <a:ext cx="4248472" cy="2818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55" y="3573016"/>
            <a:ext cx="3816424" cy="292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«НЕВАЛЯШКА»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3106688" cy="432048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800" b="1" i="1" dirty="0" smtClean="0">
                <a:latin typeface="Times New Roman" pitchFamily="18" charset="0"/>
                <a:cs typeface="Times New Roman" pitchFamily="18" charset="0"/>
              </a:rPr>
              <a:t>Цель: развитие координации движений, слуха, цветового восприятия и пространственного воображения.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неволяш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412776"/>
            <a:ext cx="4824536" cy="504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453650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92416"/>
            <a:ext cx="4923904" cy="29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«ПАЛКА КАТАЛКА»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4320480" cy="489654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Палка-каталка предназначена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не только для развлечений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но и для развития новых навыков, возможностей и способностей у ребенка. Основная деталь игрушки – специально подобранная по росту ребенка, палка-трость, приспособленная для управления игрушкой и удобства передвижения.</a:t>
            </a:r>
          </a:p>
          <a:p>
            <a:pPr>
              <a:lnSpc>
                <a:spcPct val="170000"/>
              </a:lnSpc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Палка-каталка является для малыша некой опорой при ходьбе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чем-то весьма увлекательным, занимательным и необычным.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4" name="Рисунок 3" descr="http://velesovskazes.ucoz.ru/Veles/Palka-katalka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412776"/>
            <a:ext cx="34563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3106688" cy="568863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Алый шелковый платочек, яркий сарафан в цветочек,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Упирается рука   в деревянные бока.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внутри секреты есть: может три, а может шесть.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Разрумянилась немножко, кто это….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381642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ВЯТСКАЯ МАТРЕШКА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Вятская матрешка – наиболее северная из всех Российских матрешек. Она изображает девушку-северянку с мягкой застенчивой улыбкой. Ее милое приветливое личико завораживает и притягивает.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НА ПРЕЗЕНТАЦИЮ\вятская матрешка\вят. м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805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5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8640960" cy="6408712"/>
          </a:xfrm>
        </p:spPr>
      </p:pic>
    </p:spTree>
    <p:extLst>
      <p:ext uri="{BB962C8B-B14F-4D97-AF65-F5344CB8AC3E}">
        <p14:creationId xmlns:p14="http://schemas.microsoft.com/office/powerpoint/2010/main" val="21019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ятская матреш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3672408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из тихого, зеленого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Городка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Семёнова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 гости к вам пришла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Букет цветов садовых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розовых, бардовых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подарок принесла!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10" y="332656"/>
            <a:ext cx="45742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6EAEB"/>
              </a:clrFrom>
              <a:clrTo>
                <a:srgbClr val="E6EA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369</Words>
  <Application>Microsoft Office PowerPoint</Application>
  <PresentationFormat>Экран (4:3)</PresentationFormat>
  <Paragraphs>66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Цель:</vt:lpstr>
      <vt:lpstr>Презентация PowerPoint</vt:lpstr>
      <vt:lpstr>ВЯТСКАЯ МАТРЕШКА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ИГРУШКИ НЕ ПРОСТЫЕ..ГЛИНЯНЫЕ И РОСПИСНЫЕ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«КОНИК-КАТАЛКА»</vt:lpstr>
      <vt:lpstr>Презентация PowerPoint</vt:lpstr>
      <vt:lpstr>«НЕВАЛЯШКА»</vt:lpstr>
      <vt:lpstr>Презентация PowerPoint</vt:lpstr>
      <vt:lpstr>«ПАЛКА КАТАЛКА»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</dc:title>
  <dc:creator>st1202</dc:creator>
  <cp:lastModifiedBy>Admin</cp:lastModifiedBy>
  <cp:revision>45</cp:revision>
  <dcterms:created xsi:type="dcterms:W3CDTF">2014-10-30T14:57:48Z</dcterms:created>
  <dcterms:modified xsi:type="dcterms:W3CDTF">2016-02-21T20:40:40Z</dcterms:modified>
</cp:coreProperties>
</file>