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4" r:id="rId3"/>
    <p:sldId id="257" r:id="rId4"/>
    <p:sldId id="258" r:id="rId5"/>
    <p:sldId id="260" r:id="rId6"/>
    <p:sldId id="261" r:id="rId7"/>
    <p:sldId id="259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68B92E-7A50-4392-BEB7-8E553C40BEE2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25A237-E211-4044-88B8-DC0900188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3ECBE-EEEF-44F2-A15D-6E72E6CBBA8F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3E98-888E-4093-A8A3-940DA8362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88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C7777-7AA1-47D9-82E5-66F05C53CA49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CE82-D81B-47EF-B8F4-70998876F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7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2FC7D-8333-42C8-B979-CFFB8D1BD82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BE1D-50C6-4394-AED6-AFB00D7F0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8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A280B5-1F43-4ABE-8A35-FBB94817D9F1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63A884-BDD1-4471-872D-D4368E597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1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89E8-DECB-43D5-BC53-5BBD90E51951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A8E6C-80D9-4330-A5C8-C2E2ADFE2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9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079CEC-CB5A-416F-8426-D9D2BAD4794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8D3387-E992-44AD-A2DF-FA4BE79A0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4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EBAF4-3ED1-40A3-98D4-6158A69439E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FD685-A152-43F1-A81A-F16AF7912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91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04E1B-66B6-4C90-9029-58E0DCDF0B95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64267E-C7C0-4B11-A3CB-E6CC2D473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D8608A-F49E-4287-B656-B0DBA8928F86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96DD06-D00C-4279-B174-BA9BFBFEB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0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54B9F5-5B8D-4361-8961-DA7F0973486F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96869B-D9E9-43CC-8CCE-7EB16F017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7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AF1B1F2-608D-4920-8DDF-12C25F1A080E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274FC1-2AA9-44D3-A8EF-C35F918F7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3" r:id="rId4"/>
    <p:sldLayoutId id="2147483709" r:id="rId5"/>
    <p:sldLayoutId id="2147483704" r:id="rId6"/>
    <p:sldLayoutId id="2147483710" r:id="rId7"/>
    <p:sldLayoutId id="2147483711" r:id="rId8"/>
    <p:sldLayoutId id="2147483712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ia.ru/sochi2014_around_games/20140214/994948088.html" TargetMode="External"/><Relationship Id="rId2" Type="http://schemas.openxmlformats.org/officeDocument/2006/relationships/hyperlink" Target="http://ru.wikipedia.org/wiki/%D0%94%D0%B5%D0%BC%D1%87%D0%B5%D0%BD%D0%BA%D0%BE,_%D0%90%D0%BB%D1%8C%D0%B1%D0%B5%D1%80%D1%82_%D0%9C%D0%B8%D1%85%D0%B0%D0%B9%D0%BB%D0%BE%D0%B2%D0%B8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zvestia.ru/news/565490" TargetMode="External"/><Relationship Id="rId4" Type="http://schemas.openxmlformats.org/officeDocument/2006/relationships/hyperlink" Target="http://www.sovsport.ru/news/text-item/57644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Рисунок 4" descr="slide_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419" y="243335"/>
            <a:ext cx="6888807" cy="5771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15960" y="260648"/>
            <a:ext cx="40557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Санный спорт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1115616" y="116632"/>
            <a:ext cx="7848872" cy="2232248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Санный спорт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— зимний олимпийский вид спорта, в котором участники соревнуются в скоростном спуске на санях по специальным трассам. </a:t>
            </a:r>
          </a:p>
          <a:p>
            <a:pPr marL="0" algn="just">
              <a:spcBef>
                <a:spcPts val="0"/>
              </a:spcBef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 оборудование. Специальные костюмы, которые позволяют уменьшить сопротивление ветра. Специальные перчатки для санного спорта с шипами на пальцах помогают спортсменам разгоняться на старте. </a:t>
            </a:r>
          </a:p>
        </p:txBody>
      </p:sp>
      <p:pic>
        <p:nvPicPr>
          <p:cNvPr id="4" name="Рисунок 3" descr="KgmvSnU7kz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492896"/>
            <a:ext cx="5184576" cy="3671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691680" y="6021288"/>
            <a:ext cx="6552728" cy="576064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Демченко Альберт Михайлович 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1043608" y="4293096"/>
            <a:ext cx="7734478" cy="1728192"/>
          </a:xfrm>
        </p:spPr>
        <p:txBody>
          <a:bodyPr/>
          <a:lstStyle/>
          <a:p>
            <a:pPr marL="82550" indent="0" algn="just"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Альберт Демченко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российский саночник, заслуженный мастер спорта России, трёхкратный вице-чемпион Олимпийских Игр 2006 и 2014 годов, двукратный Вице-Чемпион Мира 2012 года, трёхкратный Чемпион Европы (2006, 2010 и 2012), обладатель Кубка Мира 2005, многократный Чемпион России. </a:t>
            </a:r>
          </a:p>
        </p:txBody>
      </p:sp>
      <p:pic>
        <p:nvPicPr>
          <p:cNvPr id="4" name="Рисунок 3" descr="MvRxkhTi7fo.jpg"/>
          <p:cNvPicPr>
            <a:picLocks noChangeAspect="1"/>
          </p:cNvPicPr>
          <p:nvPr/>
        </p:nvPicPr>
        <p:blipFill rotWithShape="1">
          <a:blip r:embed="rId2"/>
          <a:srcRect l="10266" t="9282" r="2631" b="9526"/>
          <a:stretch/>
        </p:blipFill>
        <p:spPr>
          <a:xfrm>
            <a:off x="395536" y="1196752"/>
            <a:ext cx="3982340" cy="2726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LZH1llBhkh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188" y="404664"/>
            <a:ext cx="4417789" cy="2732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9O3lHSS2Ow.jpg"/>
          <p:cNvPicPr>
            <a:picLocks noChangeAspect="1"/>
          </p:cNvPicPr>
          <p:nvPr/>
        </p:nvPicPr>
        <p:blipFill rotWithShape="1">
          <a:blip r:embed="rId2"/>
          <a:srcRect l="12898" r="13590"/>
          <a:stretch/>
        </p:blipFill>
        <p:spPr>
          <a:xfrm>
            <a:off x="107504" y="1052736"/>
            <a:ext cx="4728799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788024" y="260648"/>
            <a:ext cx="4005634" cy="6408712"/>
          </a:xfrm>
        </p:spPr>
        <p:txBody>
          <a:bodyPr/>
          <a:lstStyle/>
          <a:p>
            <a:pPr marL="82550" indent="0" algn="just"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Альберт Демченко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принимал участие в семи подряд зимних Олимпийских играх (1992, 1994, 1998, 2002, 2006, 2010 и 2014), установив рекорд по количеству участий в зимних Играх в истории олимпийского движения. В 1992 году он выступал на двухместных санях, в 1994 и 1998 годах и на одноместных, и на двухместных (1992 и 1994 - с Алексеем Зеленским, 1998 - с Семёном Колобаевым), в 2002, 2006, 2010, 2014 годах - только на одноместных (в 2014 году также участвовал в эстафете).</a:t>
            </a:r>
            <a:b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сезоне 2004/2005 выиграл Кубок мира по санному спорту в общем зачёте. Ещё он был один раз вторым и два раза — третьим.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535190" cy="62068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Награды и звания Демченко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632848" cy="583264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Орден Почёта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(2014г.) - за большой вклад в развитие физической культуры и спорта, высокие спортивные достижения на XXII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зимних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Олимпийских Играх 2014 г. в городе Сочи.</a:t>
            </a: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Орден Дружбы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(2007г.) - за большой вклад в развитие физической культуры и спорта, высокие спортивные достижения.</a:t>
            </a: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 воинскую доблесть»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II степени (Минобороны, 2014г.) - за большой вклад в развитие физической культуры и спорта, высокие спортивные достижения на XXII Олимпийских зимних играх 2014 года</a:t>
            </a:r>
            <a:r>
              <a:rPr lang="ru-R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(2010г.) - за заслуги в развитии физической культуры и спорта, высокие спортивные достижения на Играх XXI Олимпиады 2010 г. в Ванкувере.</a:t>
            </a: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Заслуженный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спорта России</a:t>
            </a: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Почетный гражданин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Чусового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(2012г.) - за выдающиеся заслуги в сфере популяризации физической культуры, высокие спортивные достижения и повышение роли и авторитета города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Чусового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мировом спортивном сообществе.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Содержимое 3" descr="150px-Medal_For_Military_Valour_2nd_class_MoD_RF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803" y="3573016"/>
            <a:ext cx="1477213" cy="2600338"/>
          </a:xfrm>
        </p:spPr>
      </p:pic>
      <p:pic>
        <p:nvPicPr>
          <p:cNvPr id="14339" name="Рисунок 4" descr="150px-Order_of_Friendship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57188"/>
            <a:ext cx="1387616" cy="263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5" descr="150px-Order_of_Hono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18" y="289172"/>
            <a:ext cx="1452889" cy="263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Рисунок 6" descr="Знак_ЗМС_России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3645024"/>
            <a:ext cx="1877877" cy="186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2786063" y="357188"/>
            <a:ext cx="1785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vi-VN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Орден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Почёта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4716016" y="2056006"/>
            <a:ext cx="157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vi-VN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Орден Дружбы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344" name="TextBox 10"/>
          <p:cNvSpPr txBox="1">
            <a:spLocks noChangeArrowheads="1"/>
          </p:cNvSpPr>
          <p:nvPr/>
        </p:nvSpPr>
        <p:spPr bwMode="auto">
          <a:xfrm>
            <a:off x="1071562" y="4714875"/>
            <a:ext cx="16430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 воинскую доблесть» 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</a:p>
        </p:txBody>
      </p:sp>
      <p:sp>
        <p:nvSpPr>
          <p:cNvPr id="14345" name="TextBox 11"/>
          <p:cNvSpPr txBox="1">
            <a:spLocks noChangeArrowheads="1"/>
          </p:cNvSpPr>
          <p:nvPr/>
        </p:nvSpPr>
        <p:spPr bwMode="auto">
          <a:xfrm>
            <a:off x="5076056" y="5176242"/>
            <a:ext cx="1857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Заслуженный мастер спорта России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187624" y="214313"/>
            <a:ext cx="7242001" cy="1630511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Президент РФ Владимир Путин поздравил российского саночника Альберта Демченко, который завоевал серебряную медаль сочинских Олимпийских Играх </a:t>
            </a:r>
          </a:p>
        </p:txBody>
      </p:sp>
      <p:pic>
        <p:nvPicPr>
          <p:cNvPr id="15363" name="Рисунок 3" descr="iNrs3XGcOP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40284"/>
            <a:ext cx="6429375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4581128"/>
            <a:ext cx="6457920" cy="715520"/>
          </a:xfrm>
        </p:spPr>
        <p:txBody>
          <a:bodyPr>
            <a:normAutofit lnSpcReduction="10000"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 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331640" y="404664"/>
            <a:ext cx="7499350" cy="2557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fontAlgn="base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0963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Использованные ресурсы:</a:t>
            </a:r>
          </a:p>
          <a:p>
            <a:pPr marL="423863" indent="-342900">
              <a:spcBef>
                <a:spcPts val="0"/>
              </a:spcBef>
              <a:buFont typeface="Gill Sans MT" pitchFamily="34" charset="0"/>
              <a:buAutoNum type="arabicPeriod"/>
            </a:pP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http://ru.wikipedia.org/wiki/%D0%94%D0%B5%D0%BC%D1%87%D0%B5%D0%BD%D0%BA%D0%BE,_%D0%90%D0%BB%D1%8C%D0%B1%D0%B5%D1%80%D1%82_%D0%9C%D0%B8%D1%85%D0%B0%D0%B9%D0%BB%D0%BE%D0%B2%D0%B8%D1%87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3863" indent="-342900"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Использованные картинки с сайтов:</a:t>
            </a:r>
          </a:p>
          <a:p>
            <a:pPr marL="423863" indent="-342900">
              <a:spcBef>
                <a:spcPts val="0"/>
              </a:spcBef>
              <a:buFont typeface="Gill Sans MT" pitchFamily="34" charset="0"/>
              <a:buAutoNum type="arabicPeriod"/>
            </a:pP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http://ria.ru/sochi2014_around_games/20140214/994948088.html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3863" indent="-342900">
              <a:spcBef>
                <a:spcPts val="0"/>
              </a:spcBef>
              <a:buFont typeface="Gill Sans MT" pitchFamily="34" charset="0"/>
              <a:buAutoNum type="arabicPeriod"/>
            </a:pP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http://www.sovsport.ru/news/text-item/576445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3863" indent="-342900">
              <a:spcBef>
                <a:spcPts val="0"/>
              </a:spcBef>
              <a:buFont typeface="Gill Sans MT" pitchFamily="34" charset="0"/>
              <a:buAutoNum type="arabicPeriod"/>
            </a:pP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http://izvestia.ru/news/565490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197</TotalTime>
  <Words>217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Награды и звания Демченко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Демченко Альберт Михайлович</dc:title>
  <dc:creator>Аленка</dc:creator>
  <cp:lastModifiedBy>Tosh</cp:lastModifiedBy>
  <cp:revision>8</cp:revision>
  <dcterms:created xsi:type="dcterms:W3CDTF">2014-03-18T13:10:03Z</dcterms:created>
  <dcterms:modified xsi:type="dcterms:W3CDTF">2016-02-23T13:04:49Z</dcterms:modified>
</cp:coreProperties>
</file>