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A64F47-085A-4DC5-8751-BEF0B30B6967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98E355-C102-4B4E-ADA3-4D5954C56D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204044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90813"/>
            <a:ext cx="64008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ocuments and Settings\Александра\Рабочий стол\олимпиадп\818699-13988950-640-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59" y="2132856"/>
            <a:ext cx="5122882" cy="2880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44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429000"/>
            <a:ext cx="8594357" cy="31683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1966 году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заявил о себе как вид спорта, когда в США в городе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Аттиташ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крупные соревнования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дальнейшем соревнования по фристайлу стали проводиться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с участием спортсменов Швейцарии, ФРГ, Италии, Австрии, США, Канады, Франции и других стран Европы и Америки.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1975 года проходят ежегодные соревнования на Кубок мира по фристайлу.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 (только могул) включён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зимних Олимпийских игр с 1992 года (мужчины и женщины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1994 года включена лыжная акробатика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Documents and Settings\Александра\Рабочий стол\олимпиадп\ita-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053647" cy="280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567" y="1988840"/>
            <a:ext cx="6333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информации: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://www.olymps.ru/vidy-sporta/freestyle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http://ru.wikipedia.org/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http://sportsmen-x.ru/gimnastika/fristayl-kak-zimniy-vid-sporta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SPOX.RU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экстремальный портал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7985" y="3539079"/>
            <a:ext cx="5202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36510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212976"/>
            <a:ext cx="7408333" cy="288032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 (англ.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Freestyle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skiing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вид лыжного спорта.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фристайла входят: лыжная акробатика,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могул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-кросс.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балет – одна из дисциплин фристайла, существовавшая до 1999 года, была исключена из программ официальных соревнований. Балет состоял из спуска по пологому склону под музыкальное сопровождение с демонстрацией элементов скольжения, шагов, вращений, прыжков.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</a:t>
            </a:r>
          </a:p>
        </p:txBody>
      </p:sp>
    </p:spTree>
    <p:extLst>
      <p:ext uri="{BB962C8B-B14F-4D97-AF65-F5344CB8AC3E}">
        <p14:creationId xmlns:p14="http://schemas.microsoft.com/office/powerpoint/2010/main" val="360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1"/>
            <a:ext cx="4032448" cy="410445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 по бугристому, кочковатому склону. Лавируя между буграми, спортсмен постоянно поворачивает ноги с лыжами то в одну, то в другую сторону. Трасса спуска содержит два трамплина, на которых лыжник демонстрирует прыжки. Выступление оценивается по следующим критериям: техника поворотов, сложность прыжков и качество их исполнения, а также время спуска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Могул</a:t>
            </a:r>
          </a:p>
        </p:txBody>
      </p:sp>
      <p:pic>
        <p:nvPicPr>
          <p:cNvPr id="2050" name="Picture 2" descr="C:\Documents and Settings\Александра\Рабочий стол\олимпиадп\181502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20" y="2564904"/>
            <a:ext cx="451250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6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Могул</a:t>
            </a:r>
          </a:p>
        </p:txBody>
      </p:sp>
      <p:pic>
        <p:nvPicPr>
          <p:cNvPr id="3074" name="Picture 2" descr="C:\Documents and Settings\Александра\Рабочий стол\олимпиадп\2549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320480" cy="287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лександра\Рабочий стол\олимпиадп\img68780-286791628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70876" cy="312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4608512" cy="47525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специальной горнолыжной трассе, включающая в себя снежные препятствия в виде различных трамплинов, волн, и виражей. Соревнования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-кроссу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два этапа. На первом этапе, в квалификации спортсмены проходят трассу на время по одному. По результатам квалификации спортсмены распределяются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группы по четыре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для участия в финалах. Финальные заезды проходят по олимпийской схеме, с выбыванием, побеждает тот, кто приходит к финишу первым.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-кросс</a:t>
            </a:r>
          </a:p>
        </p:txBody>
      </p:sp>
      <p:pic>
        <p:nvPicPr>
          <p:cNvPr id="4098" name="Picture 2" descr="C:\Documents and Settings\Александра\Рабочий стол\олимпиадп\Sport_Vancouver_2010_Olympic_Skiing_019728_29 скикро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16" y="2996952"/>
            <a:ext cx="393572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83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1374" y="188640"/>
            <a:ext cx="8229600" cy="125272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-кросс</a:t>
            </a:r>
          </a:p>
        </p:txBody>
      </p:sp>
      <p:pic>
        <p:nvPicPr>
          <p:cNvPr id="5122" name="Picture 2" descr="C:\Documents and Settings\Александра\Рабочий стол\олимпиадп\23a4b2b5e5b91d0538b12816b4668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555876" cy="2340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C:\Documents and Settings\Александра\Рабочий стол\олимпиадп\012209bs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19">
            <a:off x="5063101" y="1633021"/>
            <a:ext cx="3607843" cy="24039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Александра\Рабочий стол\олимпиадп\men-womens-freestyle-ski-cross-20130116-095531-7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79"/>
            <a:ext cx="3468749" cy="250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71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3140968"/>
            <a:ext cx="4464496" cy="295232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 акробатических прыжков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контр-уклонах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трамплинах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пирамидах, перилах,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трассы. Дисциплина включена в программу Олимпиады-2014 решением Исполкома МОК на заседании в Дурбане (ЮАР) 4 июня 2011.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Слоупстайл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Documents and Settings\Александра\Рабочий стол\олимпиадп\anywalls.com-8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894712" cy="4824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68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Слоупстайл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Documents and Settings\Александра\Рабочий стол\олимпиадп\750px-Freestyle_skiing_jum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888432" cy="311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Александра\Рабочий стол\олимпиадп\cr_mega_552_bilod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960440" cy="297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515" y="2060848"/>
            <a:ext cx="4644517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20 века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фристайлом, возникшее в Европе и США, охватило весь лыжный мир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Горнолыжники соревновались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спуска по склонам,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красоте выполняемых при этом движений, поворотов и других технических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элементов, а также довольно сложных акробатических упражнений.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ранг соревнований возрос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уровня национальных чемпионатов и международных турниров,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унифицированных правилах.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341"/>
            <a:ext cx="8229600" cy="125272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фристайла</a:t>
            </a:r>
          </a:p>
        </p:txBody>
      </p:sp>
      <p:pic>
        <p:nvPicPr>
          <p:cNvPr id="8194" name="Picture 2" descr="C:\Documents and Settings\Александра\Рабочий стол\олимпиадп\акробати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4008107" cy="300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43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432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Фристайл</vt:lpstr>
      <vt:lpstr>Фристайл</vt:lpstr>
      <vt:lpstr>Могул</vt:lpstr>
      <vt:lpstr>Могул</vt:lpstr>
      <vt:lpstr>Ски-кросс</vt:lpstr>
      <vt:lpstr>Ски-кросс</vt:lpstr>
      <vt:lpstr>Слоупстайл</vt:lpstr>
      <vt:lpstr>Слоупстайл</vt:lpstr>
      <vt:lpstr>История фристайла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Фристайл</dc:title>
  <dc:creator>Александра</dc:creator>
  <cp:lastModifiedBy>Tosh</cp:lastModifiedBy>
  <cp:revision>10</cp:revision>
  <dcterms:created xsi:type="dcterms:W3CDTF">2014-03-10T18:26:42Z</dcterms:created>
  <dcterms:modified xsi:type="dcterms:W3CDTF">2016-02-23T13:03:53Z</dcterms:modified>
</cp:coreProperties>
</file>