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2;&#1072;&#1075;&#1072;\Desktop\&#1057;&#1085;&#1077;&#1075;&#1080;&#1088;&#1100;\Snegir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га\Desktop\Снегирь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8450" y="-225426"/>
            <a:ext cx="9442450" cy="70834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1571612"/>
            <a:ext cx="71885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 урока: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Последовательное рисование  птицы.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Снегирь.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3714752"/>
            <a:ext cx="59777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300" dirty="0" smtClean="0">
                <a:ln w="11430" cmpd="sng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Урок изобразительного искусства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ага\Desktop\Снегирь\Рисунок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6050" y="-109538"/>
            <a:ext cx="9436100" cy="7077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Мага\Desktop\Снегирь\Рисунок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6050" y="-109538"/>
            <a:ext cx="9436100" cy="7077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га\Desktop\Снегирь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6050" y="-109538"/>
            <a:ext cx="9436100" cy="7077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га\Desktop\Снегирь\Рисуно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6050" y="-109538"/>
            <a:ext cx="9436100" cy="7077076"/>
          </a:xfrm>
          <a:prstGeom prst="rect">
            <a:avLst/>
          </a:prstGeom>
          <a:noFill/>
        </p:spPr>
      </p:pic>
      <p:pic>
        <p:nvPicPr>
          <p:cNvPr id="3" name="Snegi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5985520"/>
            <a:ext cx="872480" cy="87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га\Desktop\Снегирь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6050" y="-109538"/>
            <a:ext cx="9436100" cy="7077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га\Desktop\Снегирь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6050" y="-109538"/>
            <a:ext cx="9436100" cy="7077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га\Desktop\Снегирь\Рисунок6.jpg"/>
          <p:cNvPicPr>
            <a:picLocks noChangeAspect="1" noChangeArrowheads="1"/>
          </p:cNvPicPr>
          <p:nvPr/>
        </p:nvPicPr>
        <p:blipFill>
          <a:blip r:embed="rId2" cstate="print"/>
          <a:srcRect r="20378"/>
          <a:stretch>
            <a:fillRect/>
          </a:stretch>
        </p:blipFill>
        <p:spPr bwMode="auto">
          <a:xfrm>
            <a:off x="0" y="-219076"/>
            <a:ext cx="9396536" cy="7077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ага\Desktop\Снегирь\Рисунок7.jpg"/>
          <p:cNvPicPr>
            <a:picLocks noChangeAspect="1" noChangeArrowheads="1"/>
          </p:cNvPicPr>
          <p:nvPr/>
        </p:nvPicPr>
        <p:blipFill>
          <a:blip r:embed="rId2" cstate="print"/>
          <a:srcRect l="-283" r="2349"/>
          <a:stretch>
            <a:fillRect/>
          </a:stretch>
        </p:blipFill>
        <p:spPr bwMode="auto">
          <a:xfrm>
            <a:off x="-252536" y="0"/>
            <a:ext cx="9396536" cy="7077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га\Desktop\Снегирь\Рисунок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6050" y="-109538"/>
            <a:ext cx="9436100" cy="7077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ага\Desktop\Снегирь\Рисунок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6050" y="-109538"/>
            <a:ext cx="9436100" cy="7077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Экран (4:3)</PresentationFormat>
  <Paragraphs>4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Мага</dc:creator>
  <cp:lastModifiedBy>комп 5</cp:lastModifiedBy>
  <cp:revision>2</cp:revision>
  <dcterms:created xsi:type="dcterms:W3CDTF">2014-10-18T14:28:18Z</dcterms:created>
  <dcterms:modified xsi:type="dcterms:W3CDTF">2016-02-22T15:17:33Z</dcterms:modified>
</cp:coreProperties>
</file>