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5" r:id="rId8"/>
    <p:sldId id="267" r:id="rId9"/>
    <p:sldId id="264" r:id="rId10"/>
    <p:sldId id="263" r:id="rId11"/>
    <p:sldId id="262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7A46-4B6D-485F-ABAB-D762189FADCB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EC33-B02E-45FE-A262-938EB54721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online.com/risovanie/kak-narisovat-korablik/" TargetMode="External"/><Relationship Id="rId2" Type="http://schemas.openxmlformats.org/officeDocument/2006/relationships/hyperlink" Target="http://kiev.era.com.ua/market/foto/71567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enomenonsofhistory.com/site/?p=140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одарки на 23 февраля детские фоторамки - фото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70992"/>
            <a:ext cx="8856984" cy="68407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05895" y="2967335"/>
            <a:ext cx="293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Морячок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3240360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4" descr="27989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7584" y="908720"/>
            <a:ext cx="3240360" cy="489654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2" descr="корабл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024336" cy="3024336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1210655" y="3866972"/>
            <a:ext cx="2273180" cy="1707735"/>
          </a:xfrm>
          <a:custGeom>
            <a:avLst/>
            <a:gdLst>
              <a:gd name="connsiteX0" fmla="*/ 583962 w 2273180"/>
              <a:gd name="connsiteY0" fmla="*/ 72639 h 1707735"/>
              <a:gd name="connsiteX1" fmla="*/ 541233 w 2273180"/>
              <a:gd name="connsiteY1" fmla="*/ 303376 h 1707735"/>
              <a:gd name="connsiteX2" fmla="*/ 284859 w 2273180"/>
              <a:gd name="connsiteY2" fmla="*/ 1021222 h 1707735"/>
              <a:gd name="connsiteX3" fmla="*/ 54123 w 2273180"/>
              <a:gd name="connsiteY3" fmla="*/ 1482695 h 1707735"/>
              <a:gd name="connsiteX4" fmla="*/ 609599 w 2273180"/>
              <a:gd name="connsiteY4" fmla="*/ 1568153 h 1707735"/>
              <a:gd name="connsiteX5" fmla="*/ 1019797 w 2273180"/>
              <a:gd name="connsiteY5" fmla="*/ 1610882 h 1707735"/>
              <a:gd name="connsiteX6" fmla="*/ 1096709 w 2273180"/>
              <a:gd name="connsiteY6" fmla="*/ 1431421 h 1707735"/>
              <a:gd name="connsiteX7" fmla="*/ 1147984 w 2273180"/>
              <a:gd name="connsiteY7" fmla="*/ 824669 h 1707735"/>
              <a:gd name="connsiteX8" fmla="*/ 1156530 w 2273180"/>
              <a:gd name="connsiteY8" fmla="*/ 440108 h 1707735"/>
              <a:gd name="connsiteX9" fmla="*/ 1199259 w 2273180"/>
              <a:gd name="connsiteY9" fmla="*/ 636662 h 1707735"/>
              <a:gd name="connsiteX10" fmla="*/ 1224896 w 2273180"/>
              <a:gd name="connsiteY10" fmla="*/ 1029768 h 1707735"/>
              <a:gd name="connsiteX11" fmla="*/ 1310354 w 2273180"/>
              <a:gd name="connsiteY11" fmla="*/ 1619428 h 1707735"/>
              <a:gd name="connsiteX12" fmla="*/ 1840194 w 2273180"/>
              <a:gd name="connsiteY12" fmla="*/ 1559607 h 1707735"/>
              <a:gd name="connsiteX13" fmla="*/ 2233300 w 2273180"/>
              <a:gd name="connsiteY13" fmla="*/ 1457058 h 1707735"/>
              <a:gd name="connsiteX14" fmla="*/ 2079476 w 2273180"/>
              <a:gd name="connsiteY14" fmla="*/ 1098135 h 1707735"/>
              <a:gd name="connsiteX15" fmla="*/ 1891468 w 2273180"/>
              <a:gd name="connsiteY15" fmla="*/ 670845 h 1707735"/>
              <a:gd name="connsiteX16" fmla="*/ 1746190 w 2273180"/>
              <a:gd name="connsiteY16" fmla="*/ 106822 h 1707735"/>
              <a:gd name="connsiteX17" fmla="*/ 1729098 w 2273180"/>
              <a:gd name="connsiteY17" fmla="*/ 29910 h 1707735"/>
              <a:gd name="connsiteX18" fmla="*/ 1541091 w 2273180"/>
              <a:gd name="connsiteY18" fmla="*/ 47002 h 1707735"/>
              <a:gd name="connsiteX19" fmla="*/ 1310354 w 2273180"/>
              <a:gd name="connsiteY19" fmla="*/ 123914 h 1707735"/>
              <a:gd name="connsiteX20" fmla="*/ 1096709 w 2273180"/>
              <a:gd name="connsiteY20" fmla="*/ 106822 h 1707735"/>
              <a:gd name="connsiteX21" fmla="*/ 908702 w 2273180"/>
              <a:gd name="connsiteY21" fmla="*/ 55548 h 1707735"/>
              <a:gd name="connsiteX22" fmla="*/ 583962 w 2273180"/>
              <a:gd name="connsiteY22" fmla="*/ 72639 h 17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3180" h="1707735">
                <a:moveTo>
                  <a:pt x="583962" y="72639"/>
                </a:moveTo>
                <a:cubicBezTo>
                  <a:pt x="522717" y="113944"/>
                  <a:pt x="591084" y="145279"/>
                  <a:pt x="541233" y="303376"/>
                </a:cubicBezTo>
                <a:cubicBezTo>
                  <a:pt x="491383" y="461473"/>
                  <a:pt x="366044" y="824669"/>
                  <a:pt x="284859" y="1021222"/>
                </a:cubicBezTo>
                <a:cubicBezTo>
                  <a:pt x="203674" y="1217775"/>
                  <a:pt x="0" y="1391540"/>
                  <a:pt x="54123" y="1482695"/>
                </a:cubicBezTo>
                <a:cubicBezTo>
                  <a:pt x="108246" y="1573850"/>
                  <a:pt x="448653" y="1546789"/>
                  <a:pt x="609599" y="1568153"/>
                </a:cubicBezTo>
                <a:cubicBezTo>
                  <a:pt x="770545" y="1589517"/>
                  <a:pt x="938612" y="1633671"/>
                  <a:pt x="1019797" y="1610882"/>
                </a:cubicBezTo>
                <a:cubicBezTo>
                  <a:pt x="1100982" y="1588093"/>
                  <a:pt x="1075345" y="1562456"/>
                  <a:pt x="1096709" y="1431421"/>
                </a:cubicBezTo>
                <a:cubicBezTo>
                  <a:pt x="1118073" y="1300386"/>
                  <a:pt x="1138014" y="989888"/>
                  <a:pt x="1147984" y="824669"/>
                </a:cubicBezTo>
                <a:cubicBezTo>
                  <a:pt x="1157954" y="659450"/>
                  <a:pt x="1147984" y="471442"/>
                  <a:pt x="1156530" y="440108"/>
                </a:cubicBezTo>
                <a:cubicBezTo>
                  <a:pt x="1165076" y="408774"/>
                  <a:pt x="1187865" y="538385"/>
                  <a:pt x="1199259" y="636662"/>
                </a:cubicBezTo>
                <a:cubicBezTo>
                  <a:pt x="1210653" y="734939"/>
                  <a:pt x="1206380" y="865974"/>
                  <a:pt x="1224896" y="1029768"/>
                </a:cubicBezTo>
                <a:cubicBezTo>
                  <a:pt x="1243412" y="1193562"/>
                  <a:pt x="1207804" y="1531121"/>
                  <a:pt x="1310354" y="1619428"/>
                </a:cubicBezTo>
                <a:cubicBezTo>
                  <a:pt x="1412904" y="1707735"/>
                  <a:pt x="1686370" y="1586669"/>
                  <a:pt x="1840194" y="1559607"/>
                </a:cubicBezTo>
                <a:cubicBezTo>
                  <a:pt x="1994018" y="1532545"/>
                  <a:pt x="2193420" y="1533970"/>
                  <a:pt x="2233300" y="1457058"/>
                </a:cubicBezTo>
                <a:cubicBezTo>
                  <a:pt x="2273180" y="1380146"/>
                  <a:pt x="2136448" y="1229170"/>
                  <a:pt x="2079476" y="1098135"/>
                </a:cubicBezTo>
                <a:cubicBezTo>
                  <a:pt x="2022504" y="967100"/>
                  <a:pt x="1947016" y="836064"/>
                  <a:pt x="1891468" y="670845"/>
                </a:cubicBezTo>
                <a:cubicBezTo>
                  <a:pt x="1835920" y="505626"/>
                  <a:pt x="1773252" y="213644"/>
                  <a:pt x="1746190" y="106822"/>
                </a:cubicBezTo>
                <a:cubicBezTo>
                  <a:pt x="1719128" y="0"/>
                  <a:pt x="1763281" y="39880"/>
                  <a:pt x="1729098" y="29910"/>
                </a:cubicBezTo>
                <a:cubicBezTo>
                  <a:pt x="1694915" y="19940"/>
                  <a:pt x="1610882" y="31335"/>
                  <a:pt x="1541091" y="47002"/>
                </a:cubicBezTo>
                <a:cubicBezTo>
                  <a:pt x="1471300" y="62669"/>
                  <a:pt x="1384418" y="113944"/>
                  <a:pt x="1310354" y="123914"/>
                </a:cubicBezTo>
                <a:cubicBezTo>
                  <a:pt x="1236290" y="133884"/>
                  <a:pt x="1163651" y="118216"/>
                  <a:pt x="1096709" y="106822"/>
                </a:cubicBezTo>
                <a:cubicBezTo>
                  <a:pt x="1029767" y="95428"/>
                  <a:pt x="994160" y="65518"/>
                  <a:pt x="908702" y="55548"/>
                </a:cubicBezTo>
                <a:cubicBezTo>
                  <a:pt x="823244" y="45578"/>
                  <a:pt x="645207" y="31334"/>
                  <a:pt x="583962" y="7263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542516" y="1340265"/>
            <a:ext cx="646632" cy="172341"/>
          </a:xfrm>
          <a:custGeom>
            <a:avLst/>
            <a:gdLst>
              <a:gd name="connsiteX0" fmla="*/ 81185 w 646632"/>
              <a:gd name="connsiteY0" fmla="*/ 44154 h 172341"/>
              <a:gd name="connsiteX1" fmla="*/ 98277 w 646632"/>
              <a:gd name="connsiteY1" fmla="*/ 155249 h 172341"/>
              <a:gd name="connsiteX2" fmla="*/ 423017 w 646632"/>
              <a:gd name="connsiteY2" fmla="*/ 146703 h 172341"/>
              <a:gd name="connsiteX3" fmla="*/ 585387 w 646632"/>
              <a:gd name="connsiteY3" fmla="*/ 18516 h 172341"/>
              <a:gd name="connsiteX4" fmla="*/ 81185 w 646632"/>
              <a:gd name="connsiteY4" fmla="*/ 44154 h 17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632" h="172341">
                <a:moveTo>
                  <a:pt x="81185" y="44154"/>
                </a:moveTo>
                <a:cubicBezTo>
                  <a:pt x="0" y="66943"/>
                  <a:pt x="41305" y="138158"/>
                  <a:pt x="98277" y="155249"/>
                </a:cubicBezTo>
                <a:cubicBezTo>
                  <a:pt x="155249" y="172341"/>
                  <a:pt x="341832" y="169492"/>
                  <a:pt x="423017" y="146703"/>
                </a:cubicBezTo>
                <a:cubicBezTo>
                  <a:pt x="504202" y="123914"/>
                  <a:pt x="646632" y="37032"/>
                  <a:pt x="585387" y="18516"/>
                </a:cubicBezTo>
                <a:cubicBezTo>
                  <a:pt x="524142" y="0"/>
                  <a:pt x="162370" y="21365"/>
                  <a:pt x="81185" y="4415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391398" y="1334569"/>
            <a:ext cx="280587" cy="155248"/>
          </a:xfrm>
          <a:custGeom>
            <a:avLst/>
            <a:gdLst>
              <a:gd name="connsiteX0" fmla="*/ 18516 w 280587"/>
              <a:gd name="connsiteY0" fmla="*/ 135308 h 155248"/>
              <a:gd name="connsiteX1" fmla="*/ 240707 w 280587"/>
              <a:gd name="connsiteY1" fmla="*/ 135308 h 155248"/>
              <a:gd name="connsiteX2" fmla="*/ 257798 w 280587"/>
              <a:gd name="connsiteY2" fmla="*/ 24212 h 155248"/>
              <a:gd name="connsiteX3" fmla="*/ 129611 w 280587"/>
              <a:gd name="connsiteY3" fmla="*/ 15667 h 155248"/>
              <a:gd name="connsiteX4" fmla="*/ 18516 w 280587"/>
              <a:gd name="connsiteY4" fmla="*/ 135308 h 15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87" h="155248">
                <a:moveTo>
                  <a:pt x="18516" y="135308"/>
                </a:moveTo>
                <a:cubicBezTo>
                  <a:pt x="37032" y="155248"/>
                  <a:pt x="200827" y="153824"/>
                  <a:pt x="240707" y="135308"/>
                </a:cubicBezTo>
                <a:cubicBezTo>
                  <a:pt x="280587" y="116792"/>
                  <a:pt x="276314" y="44152"/>
                  <a:pt x="257798" y="24212"/>
                </a:cubicBezTo>
                <a:cubicBezTo>
                  <a:pt x="239282" y="4272"/>
                  <a:pt x="163794" y="0"/>
                  <a:pt x="129611" y="15667"/>
                </a:cubicBezTo>
                <a:cubicBezTo>
                  <a:pt x="95428" y="31334"/>
                  <a:pt x="0" y="115368"/>
                  <a:pt x="18516" y="13530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624983" y="1185017"/>
            <a:ext cx="1448513" cy="341832"/>
          </a:xfrm>
          <a:custGeom>
            <a:avLst/>
            <a:gdLst>
              <a:gd name="connsiteX0" fmla="*/ 66942 w 1448513"/>
              <a:gd name="connsiteY0" fmla="*/ 199402 h 341832"/>
              <a:gd name="connsiteX1" fmla="*/ 41305 w 1448513"/>
              <a:gd name="connsiteY1" fmla="*/ 284860 h 341832"/>
              <a:gd name="connsiteX2" fmla="*/ 314770 w 1448513"/>
              <a:gd name="connsiteY2" fmla="*/ 327589 h 341832"/>
              <a:gd name="connsiteX3" fmla="*/ 579690 w 1448513"/>
              <a:gd name="connsiteY3" fmla="*/ 199402 h 341832"/>
              <a:gd name="connsiteX4" fmla="*/ 750606 w 1448513"/>
              <a:gd name="connsiteY4" fmla="*/ 173764 h 341832"/>
              <a:gd name="connsiteX5" fmla="*/ 912976 w 1448513"/>
              <a:gd name="connsiteY5" fmla="*/ 207947 h 341832"/>
              <a:gd name="connsiteX6" fmla="*/ 1126621 w 1448513"/>
              <a:gd name="connsiteY6" fmla="*/ 190856 h 341832"/>
              <a:gd name="connsiteX7" fmla="*/ 1425724 w 1448513"/>
              <a:gd name="connsiteY7" fmla="*/ 122490 h 341832"/>
              <a:gd name="connsiteX8" fmla="*/ 1263353 w 1448513"/>
              <a:gd name="connsiteY8" fmla="*/ 88306 h 341832"/>
              <a:gd name="connsiteX9" fmla="*/ 1382995 w 1448513"/>
              <a:gd name="connsiteY9" fmla="*/ 45577 h 341832"/>
              <a:gd name="connsiteX10" fmla="*/ 1075346 w 1448513"/>
              <a:gd name="connsiteY10" fmla="*/ 88306 h 341832"/>
              <a:gd name="connsiteX11" fmla="*/ 776243 w 1448513"/>
              <a:gd name="connsiteY11" fmla="*/ 2848 h 341832"/>
              <a:gd name="connsiteX12" fmla="*/ 477140 w 1448513"/>
              <a:gd name="connsiteY12" fmla="*/ 71215 h 341832"/>
              <a:gd name="connsiteX13" fmla="*/ 297679 w 1448513"/>
              <a:gd name="connsiteY13" fmla="*/ 182310 h 341832"/>
              <a:gd name="connsiteX14" fmla="*/ 66942 w 1448513"/>
              <a:gd name="connsiteY14" fmla="*/ 199402 h 3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8513" h="341832">
                <a:moveTo>
                  <a:pt x="66942" y="199402"/>
                </a:moveTo>
                <a:cubicBezTo>
                  <a:pt x="24213" y="216494"/>
                  <a:pt x="0" y="263496"/>
                  <a:pt x="41305" y="284860"/>
                </a:cubicBezTo>
                <a:cubicBezTo>
                  <a:pt x="82610" y="306225"/>
                  <a:pt x="225039" y="341832"/>
                  <a:pt x="314770" y="327589"/>
                </a:cubicBezTo>
                <a:cubicBezTo>
                  <a:pt x="404501" y="313346"/>
                  <a:pt x="507051" y="225039"/>
                  <a:pt x="579690" y="199402"/>
                </a:cubicBezTo>
                <a:cubicBezTo>
                  <a:pt x="652329" y="173765"/>
                  <a:pt x="695058" y="172340"/>
                  <a:pt x="750606" y="173764"/>
                </a:cubicBezTo>
                <a:cubicBezTo>
                  <a:pt x="806154" y="175188"/>
                  <a:pt x="850307" y="205098"/>
                  <a:pt x="912976" y="207947"/>
                </a:cubicBezTo>
                <a:cubicBezTo>
                  <a:pt x="975645" y="210796"/>
                  <a:pt x="1041163" y="205099"/>
                  <a:pt x="1126621" y="190856"/>
                </a:cubicBezTo>
                <a:cubicBezTo>
                  <a:pt x="1212079" y="176613"/>
                  <a:pt x="1402935" y="139582"/>
                  <a:pt x="1425724" y="122490"/>
                </a:cubicBezTo>
                <a:cubicBezTo>
                  <a:pt x="1448513" y="105398"/>
                  <a:pt x="1270474" y="101125"/>
                  <a:pt x="1263353" y="88306"/>
                </a:cubicBezTo>
                <a:cubicBezTo>
                  <a:pt x="1256232" y="75487"/>
                  <a:pt x="1414329" y="45577"/>
                  <a:pt x="1382995" y="45577"/>
                </a:cubicBezTo>
                <a:cubicBezTo>
                  <a:pt x="1351661" y="45577"/>
                  <a:pt x="1176471" y="95428"/>
                  <a:pt x="1075346" y="88306"/>
                </a:cubicBezTo>
                <a:cubicBezTo>
                  <a:pt x="974221" y="81184"/>
                  <a:pt x="875944" y="5697"/>
                  <a:pt x="776243" y="2848"/>
                </a:cubicBezTo>
                <a:cubicBezTo>
                  <a:pt x="676542" y="0"/>
                  <a:pt x="556901" y="41305"/>
                  <a:pt x="477140" y="71215"/>
                </a:cubicBezTo>
                <a:cubicBezTo>
                  <a:pt x="397379" y="101125"/>
                  <a:pt x="367470" y="159521"/>
                  <a:pt x="297679" y="182310"/>
                </a:cubicBezTo>
                <a:cubicBezTo>
                  <a:pt x="227888" y="205099"/>
                  <a:pt x="109671" y="182310"/>
                  <a:pt x="66942" y="199402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871387" y="955705"/>
            <a:ext cx="1034041" cy="385985"/>
          </a:xfrm>
          <a:custGeom>
            <a:avLst/>
            <a:gdLst>
              <a:gd name="connsiteX0" fmla="*/ 0 w 1034041"/>
              <a:gd name="connsiteY0" fmla="*/ 385985 h 385985"/>
              <a:gd name="connsiteX1" fmla="*/ 196553 w 1034041"/>
              <a:gd name="connsiteY1" fmla="*/ 240706 h 385985"/>
              <a:gd name="connsiteX2" fmla="*/ 299103 w 1034041"/>
              <a:gd name="connsiteY2" fmla="*/ 112519 h 385985"/>
              <a:gd name="connsiteX3" fmla="*/ 504202 w 1034041"/>
              <a:gd name="connsiteY3" fmla="*/ 52699 h 385985"/>
              <a:gd name="connsiteX4" fmla="*/ 786213 w 1034041"/>
              <a:gd name="connsiteY4" fmla="*/ 61245 h 385985"/>
              <a:gd name="connsiteX5" fmla="*/ 1008404 w 1034041"/>
              <a:gd name="connsiteY5" fmla="*/ 9970 h 385985"/>
              <a:gd name="connsiteX6" fmla="*/ 922946 w 1034041"/>
              <a:gd name="connsiteY6" fmla="*/ 121065 h 385985"/>
              <a:gd name="connsiteX7" fmla="*/ 1025495 w 1034041"/>
              <a:gd name="connsiteY7" fmla="*/ 95428 h 385985"/>
              <a:gd name="connsiteX8" fmla="*/ 871671 w 1034041"/>
              <a:gd name="connsiteY8" fmla="*/ 197977 h 385985"/>
              <a:gd name="connsiteX9" fmla="*/ 581114 w 1034041"/>
              <a:gd name="connsiteY9" fmla="*/ 180886 h 385985"/>
              <a:gd name="connsiteX10" fmla="*/ 401652 w 1034041"/>
              <a:gd name="connsiteY10" fmla="*/ 180886 h 385985"/>
              <a:gd name="connsiteX11" fmla="*/ 290557 w 1034041"/>
              <a:gd name="connsiteY11" fmla="*/ 283435 h 38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4041" h="385985">
                <a:moveTo>
                  <a:pt x="0" y="385985"/>
                </a:moveTo>
                <a:cubicBezTo>
                  <a:pt x="73351" y="336134"/>
                  <a:pt x="146703" y="286283"/>
                  <a:pt x="196553" y="240706"/>
                </a:cubicBezTo>
                <a:cubicBezTo>
                  <a:pt x="246403" y="195129"/>
                  <a:pt x="247828" y="143853"/>
                  <a:pt x="299103" y="112519"/>
                </a:cubicBezTo>
                <a:cubicBezTo>
                  <a:pt x="350378" y="81185"/>
                  <a:pt x="423017" y="61245"/>
                  <a:pt x="504202" y="52699"/>
                </a:cubicBezTo>
                <a:cubicBezTo>
                  <a:pt x="585387" y="44153"/>
                  <a:pt x="702179" y="68367"/>
                  <a:pt x="786213" y="61245"/>
                </a:cubicBezTo>
                <a:cubicBezTo>
                  <a:pt x="870247" y="54124"/>
                  <a:pt x="985615" y="0"/>
                  <a:pt x="1008404" y="9970"/>
                </a:cubicBezTo>
                <a:cubicBezTo>
                  <a:pt x="1031193" y="19940"/>
                  <a:pt x="920098" y="106822"/>
                  <a:pt x="922946" y="121065"/>
                </a:cubicBezTo>
                <a:cubicBezTo>
                  <a:pt x="925794" y="135308"/>
                  <a:pt x="1034041" y="82609"/>
                  <a:pt x="1025495" y="95428"/>
                </a:cubicBezTo>
                <a:cubicBezTo>
                  <a:pt x="1016949" y="108247"/>
                  <a:pt x="945734" y="183734"/>
                  <a:pt x="871671" y="197977"/>
                </a:cubicBezTo>
                <a:cubicBezTo>
                  <a:pt x="797608" y="212220"/>
                  <a:pt x="659450" y="183734"/>
                  <a:pt x="581114" y="180886"/>
                </a:cubicBezTo>
                <a:cubicBezTo>
                  <a:pt x="502778" y="178038"/>
                  <a:pt x="450078" y="163794"/>
                  <a:pt x="401652" y="180886"/>
                </a:cubicBezTo>
                <a:cubicBezTo>
                  <a:pt x="353226" y="197978"/>
                  <a:pt x="321891" y="240706"/>
                  <a:pt x="290557" y="283435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092296" y="1222048"/>
            <a:ext cx="438683" cy="272042"/>
          </a:xfrm>
          <a:custGeom>
            <a:avLst/>
            <a:gdLst>
              <a:gd name="connsiteX0" fmla="*/ 1424 w 438683"/>
              <a:gd name="connsiteY0" fmla="*/ 247829 h 272042"/>
              <a:gd name="connsiteX1" fmla="*/ 69790 w 438683"/>
              <a:gd name="connsiteY1" fmla="*/ 136733 h 272042"/>
              <a:gd name="connsiteX2" fmla="*/ 78336 w 438683"/>
              <a:gd name="connsiteY2" fmla="*/ 59821 h 272042"/>
              <a:gd name="connsiteX3" fmla="*/ 129611 w 438683"/>
              <a:gd name="connsiteY3" fmla="*/ 76913 h 272042"/>
              <a:gd name="connsiteX4" fmla="*/ 197977 w 438683"/>
              <a:gd name="connsiteY4" fmla="*/ 51275 h 272042"/>
              <a:gd name="connsiteX5" fmla="*/ 232160 w 438683"/>
              <a:gd name="connsiteY5" fmla="*/ 51275 h 272042"/>
              <a:gd name="connsiteX6" fmla="*/ 326164 w 438683"/>
              <a:gd name="connsiteY6" fmla="*/ 8546 h 272042"/>
              <a:gd name="connsiteX7" fmla="*/ 326164 w 438683"/>
              <a:gd name="connsiteY7" fmla="*/ 102550 h 272042"/>
              <a:gd name="connsiteX8" fmla="*/ 437259 w 438683"/>
              <a:gd name="connsiteY8" fmla="*/ 42730 h 272042"/>
              <a:gd name="connsiteX9" fmla="*/ 334710 w 438683"/>
              <a:gd name="connsiteY9" fmla="*/ 196554 h 272042"/>
              <a:gd name="connsiteX10" fmla="*/ 300526 w 438683"/>
              <a:gd name="connsiteY10" fmla="*/ 264920 h 272042"/>
              <a:gd name="connsiteX11" fmla="*/ 240706 w 438683"/>
              <a:gd name="connsiteY11" fmla="*/ 239283 h 272042"/>
              <a:gd name="connsiteX12" fmla="*/ 266343 w 438683"/>
              <a:gd name="connsiteY12" fmla="*/ 170916 h 272042"/>
              <a:gd name="connsiteX13" fmla="*/ 180885 w 438683"/>
              <a:gd name="connsiteY13" fmla="*/ 230737 h 272042"/>
              <a:gd name="connsiteX14" fmla="*/ 78336 w 438683"/>
              <a:gd name="connsiteY14" fmla="*/ 256374 h 272042"/>
              <a:gd name="connsiteX15" fmla="*/ 61244 w 438683"/>
              <a:gd name="connsiteY15" fmla="*/ 205100 h 272042"/>
              <a:gd name="connsiteX16" fmla="*/ 1424 w 438683"/>
              <a:gd name="connsiteY16" fmla="*/ 247829 h 27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8683" h="272042">
                <a:moveTo>
                  <a:pt x="1424" y="247829"/>
                </a:moveTo>
                <a:cubicBezTo>
                  <a:pt x="2848" y="236435"/>
                  <a:pt x="56971" y="168068"/>
                  <a:pt x="69790" y="136733"/>
                </a:cubicBezTo>
                <a:cubicBezTo>
                  <a:pt x="82609" y="105398"/>
                  <a:pt x="68366" y="69791"/>
                  <a:pt x="78336" y="59821"/>
                </a:cubicBezTo>
                <a:cubicBezTo>
                  <a:pt x="88306" y="49851"/>
                  <a:pt x="109671" y="78337"/>
                  <a:pt x="129611" y="76913"/>
                </a:cubicBezTo>
                <a:cubicBezTo>
                  <a:pt x="149551" y="75489"/>
                  <a:pt x="180886" y="55548"/>
                  <a:pt x="197977" y="51275"/>
                </a:cubicBezTo>
                <a:cubicBezTo>
                  <a:pt x="215068" y="47002"/>
                  <a:pt x="210795" y="58397"/>
                  <a:pt x="232160" y="51275"/>
                </a:cubicBezTo>
                <a:cubicBezTo>
                  <a:pt x="253525" y="44153"/>
                  <a:pt x="310497" y="0"/>
                  <a:pt x="326164" y="8546"/>
                </a:cubicBezTo>
                <a:cubicBezTo>
                  <a:pt x="341831" y="17092"/>
                  <a:pt x="307648" y="96853"/>
                  <a:pt x="326164" y="102550"/>
                </a:cubicBezTo>
                <a:cubicBezTo>
                  <a:pt x="344680" y="108247"/>
                  <a:pt x="435835" y="27063"/>
                  <a:pt x="437259" y="42730"/>
                </a:cubicBezTo>
                <a:cubicBezTo>
                  <a:pt x="438683" y="58397"/>
                  <a:pt x="357499" y="159522"/>
                  <a:pt x="334710" y="196554"/>
                </a:cubicBezTo>
                <a:cubicBezTo>
                  <a:pt x="311921" y="233586"/>
                  <a:pt x="316193" y="257799"/>
                  <a:pt x="300526" y="264920"/>
                </a:cubicBezTo>
                <a:cubicBezTo>
                  <a:pt x="284859" y="272042"/>
                  <a:pt x="246403" y="254950"/>
                  <a:pt x="240706" y="239283"/>
                </a:cubicBezTo>
                <a:cubicBezTo>
                  <a:pt x="235009" y="223616"/>
                  <a:pt x="276313" y="172340"/>
                  <a:pt x="266343" y="170916"/>
                </a:cubicBezTo>
                <a:cubicBezTo>
                  <a:pt x="256373" y="169492"/>
                  <a:pt x="212220" y="216494"/>
                  <a:pt x="180885" y="230737"/>
                </a:cubicBezTo>
                <a:cubicBezTo>
                  <a:pt x="149550" y="244980"/>
                  <a:pt x="98276" y="260647"/>
                  <a:pt x="78336" y="256374"/>
                </a:cubicBezTo>
                <a:cubicBezTo>
                  <a:pt x="58396" y="252101"/>
                  <a:pt x="72638" y="205100"/>
                  <a:pt x="61244" y="205100"/>
                </a:cubicBezTo>
                <a:cubicBezTo>
                  <a:pt x="49850" y="205100"/>
                  <a:pt x="0" y="259224"/>
                  <a:pt x="1424" y="247829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680673" y="2461188"/>
            <a:ext cx="542658" cy="437261"/>
          </a:xfrm>
          <a:custGeom>
            <a:avLst/>
            <a:gdLst>
              <a:gd name="connsiteX0" fmla="*/ 28486 w 542658"/>
              <a:gd name="connsiteY0" fmla="*/ 17092 h 437261"/>
              <a:gd name="connsiteX1" fmla="*/ 96852 w 542658"/>
              <a:gd name="connsiteY1" fmla="*/ 136733 h 437261"/>
              <a:gd name="connsiteX2" fmla="*/ 216493 w 542658"/>
              <a:gd name="connsiteY2" fmla="*/ 273466 h 437261"/>
              <a:gd name="connsiteX3" fmla="*/ 498505 w 542658"/>
              <a:gd name="connsiteY3" fmla="*/ 418745 h 437261"/>
              <a:gd name="connsiteX4" fmla="*/ 481413 w 542658"/>
              <a:gd name="connsiteY4" fmla="*/ 384562 h 437261"/>
              <a:gd name="connsiteX5" fmla="*/ 455776 w 542658"/>
              <a:gd name="connsiteY5" fmla="*/ 333287 h 437261"/>
              <a:gd name="connsiteX6" fmla="*/ 267768 w 542658"/>
              <a:gd name="connsiteY6" fmla="*/ 239283 h 437261"/>
              <a:gd name="connsiteX7" fmla="*/ 28486 w 542658"/>
              <a:gd name="connsiteY7" fmla="*/ 17092 h 43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2658" h="437261">
                <a:moveTo>
                  <a:pt x="28486" y="17092"/>
                </a:moveTo>
                <a:cubicBezTo>
                  <a:pt x="0" y="0"/>
                  <a:pt x="65518" y="94004"/>
                  <a:pt x="96852" y="136733"/>
                </a:cubicBezTo>
                <a:cubicBezTo>
                  <a:pt x="128187" y="179462"/>
                  <a:pt x="149551" y="226464"/>
                  <a:pt x="216493" y="273466"/>
                </a:cubicBezTo>
                <a:cubicBezTo>
                  <a:pt x="283435" y="320468"/>
                  <a:pt x="454352" y="400229"/>
                  <a:pt x="498505" y="418745"/>
                </a:cubicBezTo>
                <a:cubicBezTo>
                  <a:pt x="542658" y="437261"/>
                  <a:pt x="481413" y="384562"/>
                  <a:pt x="481413" y="384562"/>
                </a:cubicBezTo>
                <a:cubicBezTo>
                  <a:pt x="474292" y="370319"/>
                  <a:pt x="491383" y="357500"/>
                  <a:pt x="455776" y="333287"/>
                </a:cubicBezTo>
                <a:cubicBezTo>
                  <a:pt x="420169" y="309074"/>
                  <a:pt x="336135" y="296255"/>
                  <a:pt x="267768" y="239283"/>
                </a:cubicBezTo>
                <a:cubicBezTo>
                  <a:pt x="199402" y="182311"/>
                  <a:pt x="56972" y="34184"/>
                  <a:pt x="28486" y="1709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317335" y="2404217"/>
            <a:ext cx="397379" cy="452926"/>
          </a:xfrm>
          <a:custGeom>
            <a:avLst/>
            <a:gdLst>
              <a:gd name="connsiteX0" fmla="*/ 391682 w 397379"/>
              <a:gd name="connsiteY0" fmla="*/ 5697 h 452926"/>
              <a:gd name="connsiteX1" fmla="*/ 314770 w 397379"/>
              <a:gd name="connsiteY1" fmla="*/ 168067 h 452926"/>
              <a:gd name="connsiteX2" fmla="*/ 186583 w 397379"/>
              <a:gd name="connsiteY2" fmla="*/ 296254 h 452926"/>
              <a:gd name="connsiteX3" fmla="*/ 24213 w 397379"/>
              <a:gd name="connsiteY3" fmla="*/ 373166 h 452926"/>
              <a:gd name="connsiteX4" fmla="*/ 41304 w 397379"/>
              <a:gd name="connsiteY4" fmla="*/ 450078 h 452926"/>
              <a:gd name="connsiteX5" fmla="*/ 186583 w 397379"/>
              <a:gd name="connsiteY5" fmla="*/ 356075 h 452926"/>
              <a:gd name="connsiteX6" fmla="*/ 348953 w 397379"/>
              <a:gd name="connsiteY6" fmla="*/ 202250 h 452926"/>
              <a:gd name="connsiteX7" fmla="*/ 391682 w 397379"/>
              <a:gd name="connsiteY7" fmla="*/ 5697 h 4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379" h="452926">
                <a:moveTo>
                  <a:pt x="391682" y="5697"/>
                </a:moveTo>
                <a:cubicBezTo>
                  <a:pt x="385985" y="0"/>
                  <a:pt x="348953" y="119641"/>
                  <a:pt x="314770" y="168067"/>
                </a:cubicBezTo>
                <a:cubicBezTo>
                  <a:pt x="280587" y="216493"/>
                  <a:pt x="235009" y="262071"/>
                  <a:pt x="186583" y="296254"/>
                </a:cubicBezTo>
                <a:cubicBezTo>
                  <a:pt x="138157" y="330437"/>
                  <a:pt x="48426" y="347529"/>
                  <a:pt x="24213" y="373166"/>
                </a:cubicBezTo>
                <a:cubicBezTo>
                  <a:pt x="0" y="398803"/>
                  <a:pt x="14242" y="452926"/>
                  <a:pt x="41304" y="450078"/>
                </a:cubicBezTo>
                <a:cubicBezTo>
                  <a:pt x="68366" y="447230"/>
                  <a:pt x="135308" y="397380"/>
                  <a:pt x="186583" y="356075"/>
                </a:cubicBezTo>
                <a:cubicBezTo>
                  <a:pt x="237858" y="314770"/>
                  <a:pt x="310497" y="254949"/>
                  <a:pt x="348953" y="202250"/>
                </a:cubicBezTo>
                <a:cubicBezTo>
                  <a:pt x="387409" y="149551"/>
                  <a:pt x="397379" y="11394"/>
                  <a:pt x="391682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888620" y="2458341"/>
            <a:ext cx="643783" cy="132459"/>
          </a:xfrm>
          <a:custGeom>
            <a:avLst/>
            <a:gdLst>
              <a:gd name="connsiteX0" fmla="*/ 17092 w 643783"/>
              <a:gd name="connsiteY0" fmla="*/ 2848 h 132459"/>
              <a:gd name="connsiteX1" fmla="*/ 59821 w 643783"/>
              <a:gd name="connsiteY1" fmla="*/ 62668 h 132459"/>
              <a:gd name="connsiteX2" fmla="*/ 76913 w 643783"/>
              <a:gd name="connsiteY2" fmla="*/ 105397 h 132459"/>
              <a:gd name="connsiteX3" fmla="*/ 264920 w 643783"/>
              <a:gd name="connsiteY3" fmla="*/ 131035 h 132459"/>
              <a:gd name="connsiteX4" fmla="*/ 546931 w 643783"/>
              <a:gd name="connsiteY4" fmla="*/ 96852 h 132459"/>
              <a:gd name="connsiteX5" fmla="*/ 572569 w 643783"/>
              <a:gd name="connsiteY5" fmla="*/ 88306 h 132459"/>
              <a:gd name="connsiteX6" fmla="*/ 606752 w 643783"/>
              <a:gd name="connsiteY6" fmla="*/ 45577 h 132459"/>
              <a:gd name="connsiteX7" fmla="*/ 632389 w 643783"/>
              <a:gd name="connsiteY7" fmla="*/ 19939 h 132459"/>
              <a:gd name="connsiteX8" fmla="*/ 538386 w 643783"/>
              <a:gd name="connsiteY8" fmla="*/ 62668 h 132459"/>
              <a:gd name="connsiteX9" fmla="*/ 358924 w 643783"/>
              <a:gd name="connsiteY9" fmla="*/ 71214 h 132459"/>
              <a:gd name="connsiteX10" fmla="*/ 162371 w 643783"/>
              <a:gd name="connsiteY10" fmla="*/ 45577 h 132459"/>
              <a:gd name="connsiteX11" fmla="*/ 17092 w 643783"/>
              <a:gd name="connsiteY11" fmla="*/ 2848 h 13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783" h="132459">
                <a:moveTo>
                  <a:pt x="17092" y="2848"/>
                </a:moveTo>
                <a:cubicBezTo>
                  <a:pt x="0" y="5697"/>
                  <a:pt x="49851" y="45577"/>
                  <a:pt x="59821" y="62668"/>
                </a:cubicBezTo>
                <a:cubicBezTo>
                  <a:pt x="69791" y="79759"/>
                  <a:pt x="42730" y="94002"/>
                  <a:pt x="76913" y="105397"/>
                </a:cubicBezTo>
                <a:cubicBezTo>
                  <a:pt x="111096" y="116792"/>
                  <a:pt x="186584" y="132459"/>
                  <a:pt x="264920" y="131035"/>
                </a:cubicBezTo>
                <a:cubicBezTo>
                  <a:pt x="343256" y="129611"/>
                  <a:pt x="495656" y="103973"/>
                  <a:pt x="546931" y="96852"/>
                </a:cubicBezTo>
                <a:cubicBezTo>
                  <a:pt x="598206" y="89731"/>
                  <a:pt x="562599" y="96852"/>
                  <a:pt x="572569" y="88306"/>
                </a:cubicBezTo>
                <a:cubicBezTo>
                  <a:pt x="582539" y="79760"/>
                  <a:pt x="596782" y="56971"/>
                  <a:pt x="606752" y="45577"/>
                </a:cubicBezTo>
                <a:cubicBezTo>
                  <a:pt x="616722" y="34183"/>
                  <a:pt x="643783" y="17091"/>
                  <a:pt x="632389" y="19939"/>
                </a:cubicBezTo>
                <a:cubicBezTo>
                  <a:pt x="620995" y="22787"/>
                  <a:pt x="583963" y="54122"/>
                  <a:pt x="538386" y="62668"/>
                </a:cubicBezTo>
                <a:cubicBezTo>
                  <a:pt x="492809" y="71214"/>
                  <a:pt x="421593" y="74062"/>
                  <a:pt x="358924" y="71214"/>
                </a:cubicBezTo>
                <a:cubicBezTo>
                  <a:pt x="296255" y="68366"/>
                  <a:pt x="215070" y="55547"/>
                  <a:pt x="162371" y="45577"/>
                </a:cubicBezTo>
                <a:cubicBezTo>
                  <a:pt x="109672" y="35607"/>
                  <a:pt x="34184" y="0"/>
                  <a:pt x="17092" y="28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033899" y="2639226"/>
            <a:ext cx="394531" cy="109671"/>
          </a:xfrm>
          <a:custGeom>
            <a:avLst/>
            <a:gdLst>
              <a:gd name="connsiteX0" fmla="*/ 0 w 394531"/>
              <a:gd name="connsiteY0" fmla="*/ 9970 h 109671"/>
              <a:gd name="connsiteX1" fmla="*/ 51275 w 394531"/>
              <a:gd name="connsiteY1" fmla="*/ 95428 h 109671"/>
              <a:gd name="connsiteX2" fmla="*/ 162370 w 394531"/>
              <a:gd name="connsiteY2" fmla="*/ 95428 h 109671"/>
              <a:gd name="connsiteX3" fmla="*/ 282011 w 394531"/>
              <a:gd name="connsiteY3" fmla="*/ 95428 h 109671"/>
              <a:gd name="connsiteX4" fmla="*/ 341832 w 394531"/>
              <a:gd name="connsiteY4" fmla="*/ 69791 h 109671"/>
              <a:gd name="connsiteX5" fmla="*/ 393107 w 394531"/>
              <a:gd name="connsiteY5" fmla="*/ 18516 h 109671"/>
              <a:gd name="connsiteX6" fmla="*/ 350378 w 394531"/>
              <a:gd name="connsiteY6" fmla="*/ 9970 h 109671"/>
              <a:gd name="connsiteX7" fmla="*/ 264920 w 394531"/>
              <a:gd name="connsiteY7" fmla="*/ 44153 h 109671"/>
              <a:gd name="connsiteX8" fmla="*/ 145279 w 394531"/>
              <a:gd name="connsiteY8" fmla="*/ 44153 h 109671"/>
              <a:gd name="connsiteX9" fmla="*/ 51275 w 394531"/>
              <a:gd name="connsiteY9" fmla="*/ 35608 h 109671"/>
              <a:gd name="connsiteX10" fmla="*/ 0 w 394531"/>
              <a:gd name="connsiteY10" fmla="*/ 9970 h 10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531" h="109671">
                <a:moveTo>
                  <a:pt x="0" y="9970"/>
                </a:moveTo>
                <a:cubicBezTo>
                  <a:pt x="0" y="19940"/>
                  <a:pt x="24213" y="81185"/>
                  <a:pt x="51275" y="95428"/>
                </a:cubicBezTo>
                <a:cubicBezTo>
                  <a:pt x="78337" y="109671"/>
                  <a:pt x="162370" y="95428"/>
                  <a:pt x="162370" y="95428"/>
                </a:cubicBezTo>
                <a:cubicBezTo>
                  <a:pt x="200826" y="95428"/>
                  <a:pt x="252101" y="99701"/>
                  <a:pt x="282011" y="95428"/>
                </a:cubicBezTo>
                <a:cubicBezTo>
                  <a:pt x="311921" y="91155"/>
                  <a:pt x="323316" y="82610"/>
                  <a:pt x="341832" y="69791"/>
                </a:cubicBezTo>
                <a:cubicBezTo>
                  <a:pt x="360348" y="56972"/>
                  <a:pt x="391683" y="28486"/>
                  <a:pt x="393107" y="18516"/>
                </a:cubicBezTo>
                <a:cubicBezTo>
                  <a:pt x="394531" y="8546"/>
                  <a:pt x="371742" y="5697"/>
                  <a:pt x="350378" y="9970"/>
                </a:cubicBezTo>
                <a:cubicBezTo>
                  <a:pt x="329014" y="14243"/>
                  <a:pt x="299103" y="38456"/>
                  <a:pt x="264920" y="44153"/>
                </a:cubicBezTo>
                <a:cubicBezTo>
                  <a:pt x="230737" y="49850"/>
                  <a:pt x="180886" y="45577"/>
                  <a:pt x="145279" y="44153"/>
                </a:cubicBezTo>
                <a:cubicBezTo>
                  <a:pt x="109672" y="42729"/>
                  <a:pt x="71215" y="37032"/>
                  <a:pt x="51275" y="35608"/>
                </a:cubicBezTo>
                <a:cubicBezTo>
                  <a:pt x="31335" y="34184"/>
                  <a:pt x="0" y="0"/>
                  <a:pt x="0" y="99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93421" y="3097850"/>
            <a:ext cx="126762" cy="78337"/>
          </a:xfrm>
          <a:custGeom>
            <a:avLst/>
            <a:gdLst>
              <a:gd name="connsiteX0" fmla="*/ 11394 w 126762"/>
              <a:gd name="connsiteY0" fmla="*/ 4273 h 78337"/>
              <a:gd name="connsiteX1" fmla="*/ 113943 w 126762"/>
              <a:gd name="connsiteY1" fmla="*/ 47002 h 78337"/>
              <a:gd name="connsiteX2" fmla="*/ 88306 w 126762"/>
              <a:gd name="connsiteY2" fmla="*/ 72640 h 78337"/>
              <a:gd name="connsiteX3" fmla="*/ 45577 w 126762"/>
              <a:gd name="connsiteY3" fmla="*/ 72640 h 78337"/>
              <a:gd name="connsiteX4" fmla="*/ 11394 w 126762"/>
              <a:gd name="connsiteY4" fmla="*/ 4273 h 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62" h="78337">
                <a:moveTo>
                  <a:pt x="11394" y="4273"/>
                </a:moveTo>
                <a:cubicBezTo>
                  <a:pt x="22788" y="0"/>
                  <a:pt x="101124" y="35607"/>
                  <a:pt x="113943" y="47002"/>
                </a:cubicBezTo>
                <a:cubicBezTo>
                  <a:pt x="126762" y="58397"/>
                  <a:pt x="99700" y="68367"/>
                  <a:pt x="88306" y="72640"/>
                </a:cubicBezTo>
                <a:cubicBezTo>
                  <a:pt x="76912" y="76913"/>
                  <a:pt x="61244" y="78337"/>
                  <a:pt x="45577" y="72640"/>
                </a:cubicBezTo>
                <a:cubicBezTo>
                  <a:pt x="29910" y="66943"/>
                  <a:pt x="0" y="8546"/>
                  <a:pt x="11394" y="427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142146" y="3207522"/>
            <a:ext cx="176612" cy="96852"/>
          </a:xfrm>
          <a:custGeom>
            <a:avLst/>
            <a:gdLst>
              <a:gd name="connsiteX0" fmla="*/ 11394 w 176612"/>
              <a:gd name="connsiteY0" fmla="*/ 5697 h 96852"/>
              <a:gd name="connsiteX1" fmla="*/ 139581 w 176612"/>
              <a:gd name="connsiteY1" fmla="*/ 39880 h 96852"/>
              <a:gd name="connsiteX2" fmla="*/ 165218 w 176612"/>
              <a:gd name="connsiteY2" fmla="*/ 91155 h 96852"/>
              <a:gd name="connsiteX3" fmla="*/ 71215 w 176612"/>
              <a:gd name="connsiteY3" fmla="*/ 74063 h 96852"/>
              <a:gd name="connsiteX4" fmla="*/ 11394 w 176612"/>
              <a:gd name="connsiteY4" fmla="*/ 5697 h 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12" h="96852">
                <a:moveTo>
                  <a:pt x="11394" y="5697"/>
                </a:moveTo>
                <a:cubicBezTo>
                  <a:pt x="22788" y="0"/>
                  <a:pt x="113944" y="25637"/>
                  <a:pt x="139581" y="39880"/>
                </a:cubicBezTo>
                <a:cubicBezTo>
                  <a:pt x="165218" y="54123"/>
                  <a:pt x="176612" y="85458"/>
                  <a:pt x="165218" y="91155"/>
                </a:cubicBezTo>
                <a:cubicBezTo>
                  <a:pt x="153824" y="96852"/>
                  <a:pt x="98277" y="82609"/>
                  <a:pt x="71215" y="74063"/>
                </a:cubicBezTo>
                <a:cubicBezTo>
                  <a:pt x="44153" y="65517"/>
                  <a:pt x="0" y="11394"/>
                  <a:pt x="11394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219058" y="3331436"/>
            <a:ext cx="213645" cy="148127"/>
          </a:xfrm>
          <a:custGeom>
            <a:avLst/>
            <a:gdLst>
              <a:gd name="connsiteX0" fmla="*/ 11394 w 213645"/>
              <a:gd name="connsiteY0" fmla="*/ 129611 h 148127"/>
              <a:gd name="connsiteX1" fmla="*/ 182310 w 213645"/>
              <a:gd name="connsiteY1" fmla="*/ 9970 h 148127"/>
              <a:gd name="connsiteX2" fmla="*/ 199402 w 213645"/>
              <a:gd name="connsiteY2" fmla="*/ 69790 h 148127"/>
              <a:gd name="connsiteX3" fmla="*/ 113944 w 213645"/>
              <a:gd name="connsiteY3" fmla="*/ 121065 h 148127"/>
              <a:gd name="connsiteX4" fmla="*/ 11394 w 213645"/>
              <a:gd name="connsiteY4" fmla="*/ 129611 h 14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645" h="148127">
                <a:moveTo>
                  <a:pt x="11394" y="129611"/>
                </a:moveTo>
                <a:cubicBezTo>
                  <a:pt x="22788" y="111095"/>
                  <a:pt x="150975" y="19940"/>
                  <a:pt x="182310" y="9970"/>
                </a:cubicBezTo>
                <a:cubicBezTo>
                  <a:pt x="213645" y="0"/>
                  <a:pt x="210796" y="51274"/>
                  <a:pt x="199402" y="69790"/>
                </a:cubicBezTo>
                <a:cubicBezTo>
                  <a:pt x="188008" y="88306"/>
                  <a:pt x="143854" y="105398"/>
                  <a:pt x="113944" y="121065"/>
                </a:cubicBezTo>
                <a:cubicBezTo>
                  <a:pt x="84034" y="136732"/>
                  <a:pt x="0" y="148127"/>
                  <a:pt x="11394" y="12961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318759" y="3237432"/>
            <a:ext cx="79760" cy="96852"/>
          </a:xfrm>
          <a:custGeom>
            <a:avLst/>
            <a:gdLst>
              <a:gd name="connsiteX0" fmla="*/ 5697 w 79760"/>
              <a:gd name="connsiteY0" fmla="*/ 27061 h 96852"/>
              <a:gd name="connsiteX1" fmla="*/ 56972 w 79760"/>
              <a:gd name="connsiteY1" fmla="*/ 1424 h 96852"/>
              <a:gd name="connsiteX2" fmla="*/ 74063 w 79760"/>
              <a:gd name="connsiteY2" fmla="*/ 35607 h 96852"/>
              <a:gd name="connsiteX3" fmla="*/ 22789 w 79760"/>
              <a:gd name="connsiteY3" fmla="*/ 95428 h 96852"/>
              <a:gd name="connsiteX4" fmla="*/ 5697 w 79760"/>
              <a:gd name="connsiteY4" fmla="*/ 27061 h 9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60" h="96852">
                <a:moveTo>
                  <a:pt x="5697" y="27061"/>
                </a:moveTo>
                <a:cubicBezTo>
                  <a:pt x="11394" y="11394"/>
                  <a:pt x="45578" y="0"/>
                  <a:pt x="56972" y="1424"/>
                </a:cubicBezTo>
                <a:cubicBezTo>
                  <a:pt x="68366" y="2848"/>
                  <a:pt x="79760" y="19940"/>
                  <a:pt x="74063" y="35607"/>
                </a:cubicBezTo>
                <a:cubicBezTo>
                  <a:pt x="68366" y="51274"/>
                  <a:pt x="34183" y="94004"/>
                  <a:pt x="22789" y="95428"/>
                </a:cubicBezTo>
                <a:cubicBezTo>
                  <a:pt x="11395" y="96852"/>
                  <a:pt x="0" y="42728"/>
                  <a:pt x="5697" y="2706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256232" y="5418033"/>
            <a:ext cx="1018374" cy="279163"/>
          </a:xfrm>
          <a:custGeom>
            <a:avLst/>
            <a:gdLst>
              <a:gd name="connsiteX0" fmla="*/ 42729 w 1018374"/>
              <a:gd name="connsiteY0" fmla="*/ 256374 h 279163"/>
              <a:gd name="connsiteX1" fmla="*/ 76912 w 1018374"/>
              <a:gd name="connsiteY1" fmla="*/ 119642 h 279163"/>
              <a:gd name="connsiteX2" fmla="*/ 170916 w 1018374"/>
              <a:gd name="connsiteY2" fmla="*/ 17092 h 279163"/>
              <a:gd name="connsiteX3" fmla="*/ 316194 w 1018374"/>
              <a:gd name="connsiteY3" fmla="*/ 17092 h 279163"/>
              <a:gd name="connsiteX4" fmla="*/ 666572 w 1018374"/>
              <a:gd name="connsiteY4" fmla="*/ 68367 h 279163"/>
              <a:gd name="connsiteX5" fmla="*/ 965675 w 1018374"/>
              <a:gd name="connsiteY5" fmla="*/ 76913 h 279163"/>
              <a:gd name="connsiteX6" fmla="*/ 982766 w 1018374"/>
              <a:gd name="connsiteY6" fmla="*/ 153825 h 279163"/>
              <a:gd name="connsiteX7" fmla="*/ 974220 w 1018374"/>
              <a:gd name="connsiteY7" fmla="*/ 205100 h 279163"/>
              <a:gd name="connsiteX8" fmla="*/ 820396 w 1018374"/>
              <a:gd name="connsiteY8" fmla="*/ 230737 h 279163"/>
              <a:gd name="connsiteX9" fmla="*/ 333286 w 1018374"/>
              <a:gd name="connsiteY9" fmla="*/ 256374 h 279163"/>
              <a:gd name="connsiteX10" fmla="*/ 42729 w 1018374"/>
              <a:gd name="connsiteY10" fmla="*/ 256374 h 27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374" h="279163">
                <a:moveTo>
                  <a:pt x="42729" y="256374"/>
                </a:moveTo>
                <a:cubicBezTo>
                  <a:pt x="0" y="233585"/>
                  <a:pt x="55548" y="159522"/>
                  <a:pt x="76912" y="119642"/>
                </a:cubicBezTo>
                <a:cubicBezTo>
                  <a:pt x="98277" y="79762"/>
                  <a:pt x="131036" y="34184"/>
                  <a:pt x="170916" y="17092"/>
                </a:cubicBezTo>
                <a:cubicBezTo>
                  <a:pt x="210796" y="0"/>
                  <a:pt x="233585" y="8546"/>
                  <a:pt x="316194" y="17092"/>
                </a:cubicBezTo>
                <a:cubicBezTo>
                  <a:pt x="398803" y="25638"/>
                  <a:pt x="558325" y="58397"/>
                  <a:pt x="666572" y="68367"/>
                </a:cubicBezTo>
                <a:cubicBezTo>
                  <a:pt x="774819" y="78337"/>
                  <a:pt x="912976" y="62670"/>
                  <a:pt x="965675" y="76913"/>
                </a:cubicBezTo>
                <a:cubicBezTo>
                  <a:pt x="1018374" y="91156"/>
                  <a:pt x="981342" y="132461"/>
                  <a:pt x="982766" y="153825"/>
                </a:cubicBezTo>
                <a:cubicBezTo>
                  <a:pt x="984190" y="175190"/>
                  <a:pt x="1001282" y="192281"/>
                  <a:pt x="974220" y="205100"/>
                </a:cubicBezTo>
                <a:cubicBezTo>
                  <a:pt x="947158" y="217919"/>
                  <a:pt x="927218" y="222191"/>
                  <a:pt x="820396" y="230737"/>
                </a:cubicBezTo>
                <a:cubicBezTo>
                  <a:pt x="713574" y="239283"/>
                  <a:pt x="462897" y="252101"/>
                  <a:pt x="333286" y="256374"/>
                </a:cubicBezTo>
                <a:cubicBezTo>
                  <a:pt x="203675" y="260647"/>
                  <a:pt x="85458" y="279163"/>
                  <a:pt x="42729" y="256374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549495" y="5393821"/>
            <a:ext cx="954280" cy="300527"/>
          </a:xfrm>
          <a:custGeom>
            <a:avLst/>
            <a:gdLst>
              <a:gd name="connsiteX0" fmla="*/ 56972 w 954280"/>
              <a:gd name="connsiteY0" fmla="*/ 229312 h 300527"/>
              <a:gd name="connsiteX1" fmla="*/ 39881 w 954280"/>
              <a:gd name="connsiteY1" fmla="*/ 169491 h 300527"/>
              <a:gd name="connsiteX2" fmla="*/ 56972 w 954280"/>
              <a:gd name="connsiteY2" fmla="*/ 135308 h 300527"/>
              <a:gd name="connsiteX3" fmla="*/ 210797 w 954280"/>
              <a:gd name="connsiteY3" fmla="*/ 118216 h 300527"/>
              <a:gd name="connsiteX4" fmla="*/ 424441 w 954280"/>
              <a:gd name="connsiteY4" fmla="*/ 49850 h 300527"/>
              <a:gd name="connsiteX5" fmla="*/ 603903 w 954280"/>
              <a:gd name="connsiteY5" fmla="*/ 15667 h 300527"/>
              <a:gd name="connsiteX6" fmla="*/ 757727 w 954280"/>
              <a:gd name="connsiteY6" fmla="*/ 7121 h 300527"/>
              <a:gd name="connsiteX7" fmla="*/ 834640 w 954280"/>
              <a:gd name="connsiteY7" fmla="*/ 58396 h 300527"/>
              <a:gd name="connsiteX8" fmla="*/ 894460 w 954280"/>
              <a:gd name="connsiteY8" fmla="*/ 143854 h 300527"/>
              <a:gd name="connsiteX9" fmla="*/ 937189 w 954280"/>
              <a:gd name="connsiteY9" fmla="*/ 195129 h 300527"/>
              <a:gd name="connsiteX10" fmla="*/ 791911 w 954280"/>
              <a:gd name="connsiteY10" fmla="*/ 220766 h 300527"/>
              <a:gd name="connsiteX11" fmla="*/ 612449 w 954280"/>
              <a:gd name="connsiteY11" fmla="*/ 254949 h 300527"/>
              <a:gd name="connsiteX12" fmla="*/ 381712 w 954280"/>
              <a:gd name="connsiteY12" fmla="*/ 297678 h 300527"/>
              <a:gd name="connsiteX13" fmla="*/ 56972 w 954280"/>
              <a:gd name="connsiteY13" fmla="*/ 229312 h 3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4280" h="300527">
                <a:moveTo>
                  <a:pt x="56972" y="229312"/>
                </a:moveTo>
                <a:cubicBezTo>
                  <a:pt x="0" y="207948"/>
                  <a:pt x="39881" y="185158"/>
                  <a:pt x="39881" y="169491"/>
                </a:cubicBezTo>
                <a:cubicBezTo>
                  <a:pt x="39881" y="153824"/>
                  <a:pt x="28486" y="143854"/>
                  <a:pt x="56972" y="135308"/>
                </a:cubicBezTo>
                <a:cubicBezTo>
                  <a:pt x="85458" y="126762"/>
                  <a:pt x="149552" y="132459"/>
                  <a:pt x="210797" y="118216"/>
                </a:cubicBezTo>
                <a:cubicBezTo>
                  <a:pt x="272042" y="103973"/>
                  <a:pt x="358923" y="66941"/>
                  <a:pt x="424441" y="49850"/>
                </a:cubicBezTo>
                <a:cubicBezTo>
                  <a:pt x="489959" y="32759"/>
                  <a:pt x="548356" y="22788"/>
                  <a:pt x="603903" y="15667"/>
                </a:cubicBezTo>
                <a:cubicBezTo>
                  <a:pt x="659450" y="8546"/>
                  <a:pt x="719271" y="0"/>
                  <a:pt x="757727" y="7121"/>
                </a:cubicBezTo>
                <a:cubicBezTo>
                  <a:pt x="796183" y="14242"/>
                  <a:pt x="811851" y="35607"/>
                  <a:pt x="834640" y="58396"/>
                </a:cubicBezTo>
                <a:cubicBezTo>
                  <a:pt x="857429" y="81185"/>
                  <a:pt x="877369" y="121065"/>
                  <a:pt x="894460" y="143854"/>
                </a:cubicBezTo>
                <a:cubicBezTo>
                  <a:pt x="911551" y="166643"/>
                  <a:pt x="954280" y="182310"/>
                  <a:pt x="937189" y="195129"/>
                </a:cubicBezTo>
                <a:cubicBezTo>
                  <a:pt x="920098" y="207948"/>
                  <a:pt x="791911" y="220766"/>
                  <a:pt x="791911" y="220766"/>
                </a:cubicBezTo>
                <a:lnTo>
                  <a:pt x="612449" y="254949"/>
                </a:lnTo>
                <a:cubicBezTo>
                  <a:pt x="544083" y="267768"/>
                  <a:pt x="474291" y="294829"/>
                  <a:pt x="381712" y="297678"/>
                </a:cubicBezTo>
                <a:cubicBezTo>
                  <a:pt x="289133" y="300527"/>
                  <a:pt x="113944" y="250676"/>
                  <a:pt x="56972" y="229312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information_items_29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653136"/>
            <a:ext cx="2648628" cy="14874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3548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Источники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438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http://kiev.era.com.ua/market/foto/71567/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8478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http://deti-online.com/risovanie/kak-narisovat-korablik/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44824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http://www.phenomenonsofhistory.com/site/?p=14001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4032448" cy="4733743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48064" y="548680"/>
            <a:ext cx="3255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Кораблик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4320480" cy="5246298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4680520" cy="4536504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67544" y="404664"/>
            <a:ext cx="8280920" cy="568863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к нарисовать кораблик поэтап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4536504" cy="4536504"/>
          </a:xfrm>
          <a:prstGeom prst="rect">
            <a:avLst/>
          </a:prstGeom>
          <a:noFill/>
        </p:spPr>
      </p:pic>
      <p:pic>
        <p:nvPicPr>
          <p:cNvPr id="4" name="Рисунок 3" descr="56867c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356992"/>
            <a:ext cx="2337048" cy="2337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кораб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024336" cy="3024336"/>
          </a:xfrm>
          <a:prstGeom prst="rect">
            <a:avLst/>
          </a:prstGeom>
          <a:noFill/>
        </p:spPr>
      </p:pic>
      <p:pic>
        <p:nvPicPr>
          <p:cNvPr id="16388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240360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542135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95736" y="1412776"/>
            <a:ext cx="1008112" cy="115212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47387" y="2398520"/>
            <a:ext cx="3035181" cy="2251816"/>
          </a:xfrm>
          <a:custGeom>
            <a:avLst/>
            <a:gdLst>
              <a:gd name="connsiteX0" fmla="*/ 729241 w 3035181"/>
              <a:gd name="connsiteY0" fmla="*/ 293405 h 2251816"/>
              <a:gd name="connsiteX1" fmla="*/ 225039 w 3035181"/>
              <a:gd name="connsiteY1" fmla="*/ 831790 h 2251816"/>
              <a:gd name="connsiteX2" fmla="*/ 19940 w 3035181"/>
              <a:gd name="connsiteY2" fmla="*/ 1344538 h 2251816"/>
              <a:gd name="connsiteX3" fmla="*/ 344680 w 3035181"/>
              <a:gd name="connsiteY3" fmla="*/ 1600912 h 2251816"/>
              <a:gd name="connsiteX4" fmla="*/ 814699 w 3035181"/>
              <a:gd name="connsiteY4" fmla="*/ 1088164 h 2251816"/>
              <a:gd name="connsiteX5" fmla="*/ 874520 w 3035181"/>
              <a:gd name="connsiteY5" fmla="*/ 934340 h 2251816"/>
              <a:gd name="connsiteX6" fmla="*/ 626692 w 3035181"/>
              <a:gd name="connsiteY6" fmla="*/ 2036747 h 2251816"/>
              <a:gd name="connsiteX7" fmla="*/ 1524000 w 3035181"/>
              <a:gd name="connsiteY7" fmla="*/ 2224755 h 2251816"/>
              <a:gd name="connsiteX8" fmla="*/ 2079477 w 3035181"/>
              <a:gd name="connsiteY8" fmla="*/ 2139297 h 2251816"/>
              <a:gd name="connsiteX9" fmla="*/ 2079477 w 3035181"/>
              <a:gd name="connsiteY9" fmla="*/ 1643641 h 2251816"/>
              <a:gd name="connsiteX10" fmla="*/ 1814557 w 3035181"/>
              <a:gd name="connsiteY10" fmla="*/ 865973 h 2251816"/>
              <a:gd name="connsiteX11" fmla="*/ 2318759 w 3035181"/>
              <a:gd name="connsiteY11" fmla="*/ 831790 h 2251816"/>
              <a:gd name="connsiteX12" fmla="*/ 2968239 w 3035181"/>
              <a:gd name="connsiteY12" fmla="*/ 438684 h 2251816"/>
              <a:gd name="connsiteX13" fmla="*/ 2720411 w 3035181"/>
              <a:gd name="connsiteY13" fmla="*/ 28486 h 2251816"/>
              <a:gd name="connsiteX14" fmla="*/ 2284576 w 3035181"/>
              <a:gd name="connsiteY14" fmla="*/ 267768 h 2251816"/>
              <a:gd name="connsiteX15" fmla="*/ 2088022 w 3035181"/>
              <a:gd name="connsiteY15" fmla="*/ 319043 h 2251816"/>
              <a:gd name="connsiteX16" fmla="*/ 1694916 w 3035181"/>
              <a:gd name="connsiteY16" fmla="*/ 284859 h 2251816"/>
              <a:gd name="connsiteX17" fmla="*/ 1694916 w 3035181"/>
              <a:gd name="connsiteY17" fmla="*/ 284859 h 22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5181" h="2251816">
                <a:moveTo>
                  <a:pt x="729241" y="293405"/>
                </a:moveTo>
                <a:cubicBezTo>
                  <a:pt x="536248" y="475003"/>
                  <a:pt x="343256" y="656601"/>
                  <a:pt x="225039" y="831790"/>
                </a:cubicBezTo>
                <a:cubicBezTo>
                  <a:pt x="106822" y="1006979"/>
                  <a:pt x="0" y="1216351"/>
                  <a:pt x="19940" y="1344538"/>
                </a:cubicBezTo>
                <a:cubicBezTo>
                  <a:pt x="39880" y="1472725"/>
                  <a:pt x="212220" y="1643641"/>
                  <a:pt x="344680" y="1600912"/>
                </a:cubicBezTo>
                <a:cubicBezTo>
                  <a:pt x="477140" y="1558183"/>
                  <a:pt x="726392" y="1199259"/>
                  <a:pt x="814699" y="1088164"/>
                </a:cubicBezTo>
                <a:cubicBezTo>
                  <a:pt x="903006" y="977069"/>
                  <a:pt x="905854" y="776243"/>
                  <a:pt x="874520" y="934340"/>
                </a:cubicBezTo>
                <a:cubicBezTo>
                  <a:pt x="843186" y="1092437"/>
                  <a:pt x="518445" y="1821678"/>
                  <a:pt x="626692" y="2036747"/>
                </a:cubicBezTo>
                <a:cubicBezTo>
                  <a:pt x="734939" y="2251816"/>
                  <a:pt x="1281869" y="2207663"/>
                  <a:pt x="1524000" y="2224755"/>
                </a:cubicBezTo>
                <a:cubicBezTo>
                  <a:pt x="1766131" y="2241847"/>
                  <a:pt x="1986898" y="2236149"/>
                  <a:pt x="2079477" y="2139297"/>
                </a:cubicBezTo>
                <a:cubicBezTo>
                  <a:pt x="2172057" y="2042445"/>
                  <a:pt x="2123630" y="1855862"/>
                  <a:pt x="2079477" y="1643641"/>
                </a:cubicBezTo>
                <a:cubicBezTo>
                  <a:pt x="2035324" y="1431420"/>
                  <a:pt x="1774677" y="1001282"/>
                  <a:pt x="1814557" y="865973"/>
                </a:cubicBezTo>
                <a:cubicBezTo>
                  <a:pt x="1854437" y="730665"/>
                  <a:pt x="2126479" y="903005"/>
                  <a:pt x="2318759" y="831790"/>
                </a:cubicBezTo>
                <a:cubicBezTo>
                  <a:pt x="2511039" y="760575"/>
                  <a:pt x="2901297" y="572568"/>
                  <a:pt x="2968239" y="438684"/>
                </a:cubicBezTo>
                <a:cubicBezTo>
                  <a:pt x="3035181" y="304800"/>
                  <a:pt x="2834355" y="56972"/>
                  <a:pt x="2720411" y="28486"/>
                </a:cubicBezTo>
                <a:cubicBezTo>
                  <a:pt x="2606467" y="0"/>
                  <a:pt x="2389974" y="219342"/>
                  <a:pt x="2284576" y="267768"/>
                </a:cubicBezTo>
                <a:cubicBezTo>
                  <a:pt x="2179178" y="316194"/>
                  <a:pt x="2186299" y="316195"/>
                  <a:pt x="2088022" y="319043"/>
                </a:cubicBezTo>
                <a:cubicBezTo>
                  <a:pt x="1989745" y="321891"/>
                  <a:pt x="1694916" y="284859"/>
                  <a:pt x="1694916" y="284859"/>
                </a:cubicBezTo>
                <a:lnTo>
                  <a:pt x="1694916" y="28485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 descr="27989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403648" y="2420888"/>
            <a:ext cx="3035181" cy="2251816"/>
          </a:xfrm>
          <a:custGeom>
            <a:avLst/>
            <a:gdLst>
              <a:gd name="connsiteX0" fmla="*/ 729241 w 3035181"/>
              <a:gd name="connsiteY0" fmla="*/ 293405 h 2251816"/>
              <a:gd name="connsiteX1" fmla="*/ 225039 w 3035181"/>
              <a:gd name="connsiteY1" fmla="*/ 831790 h 2251816"/>
              <a:gd name="connsiteX2" fmla="*/ 19940 w 3035181"/>
              <a:gd name="connsiteY2" fmla="*/ 1344538 h 2251816"/>
              <a:gd name="connsiteX3" fmla="*/ 344680 w 3035181"/>
              <a:gd name="connsiteY3" fmla="*/ 1600912 h 2251816"/>
              <a:gd name="connsiteX4" fmla="*/ 814699 w 3035181"/>
              <a:gd name="connsiteY4" fmla="*/ 1088164 h 2251816"/>
              <a:gd name="connsiteX5" fmla="*/ 874520 w 3035181"/>
              <a:gd name="connsiteY5" fmla="*/ 934340 h 2251816"/>
              <a:gd name="connsiteX6" fmla="*/ 626692 w 3035181"/>
              <a:gd name="connsiteY6" fmla="*/ 2036747 h 2251816"/>
              <a:gd name="connsiteX7" fmla="*/ 1524000 w 3035181"/>
              <a:gd name="connsiteY7" fmla="*/ 2224755 h 2251816"/>
              <a:gd name="connsiteX8" fmla="*/ 2079477 w 3035181"/>
              <a:gd name="connsiteY8" fmla="*/ 2139297 h 2251816"/>
              <a:gd name="connsiteX9" fmla="*/ 2079477 w 3035181"/>
              <a:gd name="connsiteY9" fmla="*/ 1643641 h 2251816"/>
              <a:gd name="connsiteX10" fmla="*/ 1814557 w 3035181"/>
              <a:gd name="connsiteY10" fmla="*/ 865973 h 2251816"/>
              <a:gd name="connsiteX11" fmla="*/ 2318759 w 3035181"/>
              <a:gd name="connsiteY11" fmla="*/ 831790 h 2251816"/>
              <a:gd name="connsiteX12" fmla="*/ 2968239 w 3035181"/>
              <a:gd name="connsiteY12" fmla="*/ 438684 h 2251816"/>
              <a:gd name="connsiteX13" fmla="*/ 2720411 w 3035181"/>
              <a:gd name="connsiteY13" fmla="*/ 28486 h 2251816"/>
              <a:gd name="connsiteX14" fmla="*/ 2284576 w 3035181"/>
              <a:gd name="connsiteY14" fmla="*/ 267768 h 2251816"/>
              <a:gd name="connsiteX15" fmla="*/ 2088022 w 3035181"/>
              <a:gd name="connsiteY15" fmla="*/ 319043 h 2251816"/>
              <a:gd name="connsiteX16" fmla="*/ 1694916 w 3035181"/>
              <a:gd name="connsiteY16" fmla="*/ 284859 h 2251816"/>
              <a:gd name="connsiteX17" fmla="*/ 1694916 w 3035181"/>
              <a:gd name="connsiteY17" fmla="*/ 284859 h 225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35181" h="2251816">
                <a:moveTo>
                  <a:pt x="729241" y="293405"/>
                </a:moveTo>
                <a:cubicBezTo>
                  <a:pt x="536248" y="475003"/>
                  <a:pt x="343256" y="656601"/>
                  <a:pt x="225039" y="831790"/>
                </a:cubicBezTo>
                <a:cubicBezTo>
                  <a:pt x="106822" y="1006979"/>
                  <a:pt x="0" y="1216351"/>
                  <a:pt x="19940" y="1344538"/>
                </a:cubicBezTo>
                <a:cubicBezTo>
                  <a:pt x="39880" y="1472725"/>
                  <a:pt x="212220" y="1643641"/>
                  <a:pt x="344680" y="1600912"/>
                </a:cubicBezTo>
                <a:cubicBezTo>
                  <a:pt x="477140" y="1558183"/>
                  <a:pt x="726392" y="1199259"/>
                  <a:pt x="814699" y="1088164"/>
                </a:cubicBezTo>
                <a:cubicBezTo>
                  <a:pt x="903006" y="977069"/>
                  <a:pt x="905854" y="776243"/>
                  <a:pt x="874520" y="934340"/>
                </a:cubicBezTo>
                <a:cubicBezTo>
                  <a:pt x="843186" y="1092437"/>
                  <a:pt x="518445" y="1821678"/>
                  <a:pt x="626692" y="2036747"/>
                </a:cubicBezTo>
                <a:cubicBezTo>
                  <a:pt x="734939" y="2251816"/>
                  <a:pt x="1281869" y="2207663"/>
                  <a:pt x="1524000" y="2224755"/>
                </a:cubicBezTo>
                <a:cubicBezTo>
                  <a:pt x="1766131" y="2241847"/>
                  <a:pt x="1986898" y="2236149"/>
                  <a:pt x="2079477" y="2139297"/>
                </a:cubicBezTo>
                <a:cubicBezTo>
                  <a:pt x="2172057" y="2042445"/>
                  <a:pt x="2123630" y="1855862"/>
                  <a:pt x="2079477" y="1643641"/>
                </a:cubicBezTo>
                <a:cubicBezTo>
                  <a:pt x="2035324" y="1431420"/>
                  <a:pt x="1774677" y="1001282"/>
                  <a:pt x="1814557" y="865973"/>
                </a:cubicBezTo>
                <a:cubicBezTo>
                  <a:pt x="1854437" y="730665"/>
                  <a:pt x="2126479" y="903005"/>
                  <a:pt x="2318759" y="831790"/>
                </a:cubicBezTo>
                <a:cubicBezTo>
                  <a:pt x="2511039" y="760575"/>
                  <a:pt x="2901297" y="572568"/>
                  <a:pt x="2968239" y="438684"/>
                </a:cubicBezTo>
                <a:cubicBezTo>
                  <a:pt x="3035181" y="304800"/>
                  <a:pt x="2834355" y="56972"/>
                  <a:pt x="2720411" y="28486"/>
                </a:cubicBezTo>
                <a:cubicBezTo>
                  <a:pt x="2606467" y="0"/>
                  <a:pt x="2389974" y="219342"/>
                  <a:pt x="2284576" y="267768"/>
                </a:cubicBezTo>
                <a:cubicBezTo>
                  <a:pt x="2179178" y="316194"/>
                  <a:pt x="2186299" y="316195"/>
                  <a:pt x="2088022" y="319043"/>
                </a:cubicBezTo>
                <a:cubicBezTo>
                  <a:pt x="1989745" y="321891"/>
                  <a:pt x="1694916" y="284859"/>
                  <a:pt x="1694916" y="284859"/>
                </a:cubicBezTo>
                <a:lnTo>
                  <a:pt x="1694916" y="28485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2736304" cy="1440160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1974079" y="2709017"/>
            <a:ext cx="384560" cy="162370"/>
          </a:xfrm>
          <a:custGeom>
            <a:avLst/>
            <a:gdLst>
              <a:gd name="connsiteX0" fmla="*/ 0 w 384560"/>
              <a:gd name="connsiteY0" fmla="*/ 162370 h 162370"/>
              <a:gd name="connsiteX1" fmla="*/ 384560 w 384560"/>
              <a:gd name="connsiteY1" fmla="*/ 0 h 162370"/>
              <a:gd name="connsiteX2" fmla="*/ 384560 w 384560"/>
              <a:gd name="connsiteY2" fmla="*/ 0 h 16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60" h="162370">
                <a:moveTo>
                  <a:pt x="0" y="162370"/>
                </a:moveTo>
                <a:lnTo>
                  <a:pt x="384560" y="0"/>
                </a:lnTo>
                <a:lnTo>
                  <a:pt x="38456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Рисунок 8" descr="27989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332656"/>
            <a:ext cx="8352928" cy="61926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://img-fotki.yandex.ru/get/5907/taras-bachinscky.0/0_59c56_86c9c5d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3240360" cy="3168352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1558183" y="4050707"/>
            <a:ext cx="2126479" cy="2280302"/>
          </a:xfrm>
          <a:custGeom>
            <a:avLst/>
            <a:gdLst>
              <a:gd name="connsiteX0" fmla="*/ 467170 w 2126479"/>
              <a:gd name="connsiteY0" fmla="*/ 0 h 2280302"/>
              <a:gd name="connsiteX1" fmla="*/ 253525 w 2126479"/>
              <a:gd name="connsiteY1" fmla="*/ 777667 h 2280302"/>
              <a:gd name="connsiteX2" fmla="*/ 108247 w 2126479"/>
              <a:gd name="connsiteY2" fmla="*/ 1478422 h 2280302"/>
              <a:gd name="connsiteX3" fmla="*/ 48426 w 2126479"/>
              <a:gd name="connsiteY3" fmla="*/ 1709158 h 2280302"/>
              <a:gd name="connsiteX4" fmla="*/ 398804 w 2126479"/>
              <a:gd name="connsiteY4" fmla="*/ 1811708 h 2280302"/>
              <a:gd name="connsiteX5" fmla="*/ 920097 w 2126479"/>
              <a:gd name="connsiteY5" fmla="*/ 1871529 h 2280302"/>
              <a:gd name="connsiteX6" fmla="*/ 962826 w 2126479"/>
              <a:gd name="connsiteY6" fmla="*/ 1068224 h 2280302"/>
              <a:gd name="connsiteX7" fmla="*/ 1014101 w 2126479"/>
              <a:gd name="connsiteY7" fmla="*/ 632388 h 2280302"/>
              <a:gd name="connsiteX8" fmla="*/ 1091013 w 2126479"/>
              <a:gd name="connsiteY8" fmla="*/ 854579 h 2280302"/>
              <a:gd name="connsiteX9" fmla="*/ 1236292 w 2126479"/>
              <a:gd name="connsiteY9" fmla="*/ 1734796 h 2280302"/>
              <a:gd name="connsiteX10" fmla="*/ 1330296 w 2126479"/>
              <a:gd name="connsiteY10" fmla="*/ 1931349 h 2280302"/>
              <a:gd name="connsiteX11" fmla="*/ 2073780 w 2126479"/>
              <a:gd name="connsiteY11" fmla="*/ 1974078 h 2280302"/>
              <a:gd name="connsiteX12" fmla="*/ 1646490 w 2126479"/>
              <a:gd name="connsiteY12" fmla="*/ 94003 h 228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6479" h="2280302">
                <a:moveTo>
                  <a:pt x="467170" y="0"/>
                </a:moveTo>
                <a:cubicBezTo>
                  <a:pt x="390257" y="265631"/>
                  <a:pt x="313345" y="531263"/>
                  <a:pt x="253525" y="777667"/>
                </a:cubicBezTo>
                <a:cubicBezTo>
                  <a:pt x="193705" y="1024071"/>
                  <a:pt x="142430" y="1323174"/>
                  <a:pt x="108247" y="1478422"/>
                </a:cubicBezTo>
                <a:cubicBezTo>
                  <a:pt x="74064" y="1633670"/>
                  <a:pt x="0" y="1653611"/>
                  <a:pt x="48426" y="1709158"/>
                </a:cubicBezTo>
                <a:cubicBezTo>
                  <a:pt x="96852" y="1764705"/>
                  <a:pt x="253526" y="1784646"/>
                  <a:pt x="398804" y="1811708"/>
                </a:cubicBezTo>
                <a:cubicBezTo>
                  <a:pt x="544082" y="1838770"/>
                  <a:pt x="826093" y="1995443"/>
                  <a:pt x="920097" y="1871529"/>
                </a:cubicBezTo>
                <a:cubicBezTo>
                  <a:pt x="1014101" y="1747615"/>
                  <a:pt x="947159" y="1274747"/>
                  <a:pt x="962826" y="1068224"/>
                </a:cubicBezTo>
                <a:cubicBezTo>
                  <a:pt x="978493" y="861701"/>
                  <a:pt x="992737" y="667996"/>
                  <a:pt x="1014101" y="632388"/>
                </a:cubicBezTo>
                <a:cubicBezTo>
                  <a:pt x="1035466" y="596781"/>
                  <a:pt x="1053981" y="670844"/>
                  <a:pt x="1091013" y="854579"/>
                </a:cubicBezTo>
                <a:cubicBezTo>
                  <a:pt x="1128045" y="1038314"/>
                  <a:pt x="1196412" y="1555334"/>
                  <a:pt x="1236292" y="1734796"/>
                </a:cubicBezTo>
                <a:cubicBezTo>
                  <a:pt x="1276172" y="1914258"/>
                  <a:pt x="1190715" y="1891469"/>
                  <a:pt x="1330296" y="1931349"/>
                </a:cubicBezTo>
                <a:cubicBezTo>
                  <a:pt x="1469877" y="1971229"/>
                  <a:pt x="2021081" y="2280302"/>
                  <a:pt x="2073780" y="1974078"/>
                </a:cubicBezTo>
                <a:cubicBezTo>
                  <a:pt x="2126479" y="1667854"/>
                  <a:pt x="1886484" y="880928"/>
                  <a:pt x="1646490" y="9400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3" y="620688"/>
            <a:ext cx="542136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 descr="27989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861048"/>
            <a:ext cx="1557663" cy="2341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21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 5</cp:lastModifiedBy>
  <cp:revision>11</cp:revision>
  <dcterms:created xsi:type="dcterms:W3CDTF">2014-02-09T07:04:14Z</dcterms:created>
  <dcterms:modified xsi:type="dcterms:W3CDTF">2016-02-22T15:18:54Z</dcterms:modified>
</cp:coreProperties>
</file>