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im3-tub-ru.yandex.net/i?id=99008f5fef3c6c726de5d9abda2bdcbd&amp;n=33&amp;h=215&amp;w=2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1428736"/>
            <a:ext cx="65958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Шаблоны для пальчикового рисования.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4102" name="Picture 6" descr="http://zephire.ru/images/stories/dlja-vseh/risovanieruchkami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857496"/>
            <a:ext cx="6143668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рисуем пальчиками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рисуем пальчиками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рисуем пальчиками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рисуем пальчиками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458" name="AutoShape 2" descr="https://pp.vk.me/c7001/v7001345/eab8/_X0D1b4rfK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2" name="Picture 6" descr="https://pp.vk.me/c543107/v543107653/fb10/1QXt6zq1DQ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s://pp.vk.me/c7001/v7001887/edc4/jY2GHHRAKz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s://pp.vk.me/c7001/v7001901/e903/lEZeR2QiCg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PresentationFormat>Экран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2</cp:revision>
  <dcterms:created xsi:type="dcterms:W3CDTF">2016-02-27T13:48:47Z</dcterms:created>
  <dcterms:modified xsi:type="dcterms:W3CDTF">2016-02-27T14:00:55Z</dcterms:modified>
</cp:coreProperties>
</file>