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A155C4-A13A-4E1C-A679-ADF3DE0E69AC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DD31C9-FC27-44A5-B10F-600CC2636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155C4-A13A-4E1C-A679-ADF3DE0E69AC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D31C9-FC27-44A5-B10F-600CC2636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155C4-A13A-4E1C-A679-ADF3DE0E69AC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D31C9-FC27-44A5-B10F-600CC2636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155C4-A13A-4E1C-A679-ADF3DE0E69AC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D31C9-FC27-44A5-B10F-600CC2636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155C4-A13A-4E1C-A679-ADF3DE0E69AC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D31C9-FC27-44A5-B10F-600CC2636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155C4-A13A-4E1C-A679-ADF3DE0E69AC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D31C9-FC27-44A5-B10F-600CC2636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155C4-A13A-4E1C-A679-ADF3DE0E69AC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D31C9-FC27-44A5-B10F-600CC2636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155C4-A13A-4E1C-A679-ADF3DE0E69AC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D31C9-FC27-44A5-B10F-600CC2636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155C4-A13A-4E1C-A679-ADF3DE0E69AC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D31C9-FC27-44A5-B10F-600CC2636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A155C4-A13A-4E1C-A679-ADF3DE0E69AC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DD31C9-FC27-44A5-B10F-600CC2636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A155C4-A13A-4E1C-A679-ADF3DE0E69AC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DD31C9-FC27-44A5-B10F-600CC2636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A155C4-A13A-4E1C-A679-ADF3DE0E69AC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DD31C9-FC27-44A5-B10F-600CC2636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запишите предложение, обозначьте орфограммы.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и писать умеешь сам, и рисовать цветы, но не рассказываешь нам, что нарисуешь ты.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Орфографическая минутка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*С.86 – 87 – правила , стих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запоминалочка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*С.87 - алгоритм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*С.87 – упр.261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*Самостоятельно: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запишите глаголы в столбик, выделите окончание, определите спряжение, лицо, число (используй алгоритм):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адресуют, засверкает, сочините, понимаю, сконструируешь, приготовят, выражаем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путешествуешь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Работа с учебником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делали на уроке?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узнали?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Чему научились?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Назовите наиболее трудные моменты урока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Подведём итоги: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Выучить считалочку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запоминалочку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С.86 – 87 – правило + алгоритм + карточка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etImvvv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2" y="1481138"/>
            <a:ext cx="6034616" cy="45259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Спасибо за работу!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71569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Наблюдаем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7858180" cy="4929222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Идём, поём, грустим, лежит, упадёт, помчит</a:t>
            </a:r>
          </a:p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спишите глаголы, выделите окончания, определите спряжение.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 глаголы 1 спряжения: ….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 глаголы 2 спряжения: ….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 чём особенность данных глаголов?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1.Находим глаголы настоящего и будущего времени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2.Ставим ударение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3.Находим и выделяем окончание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4.Если окончание ударное, определяем спряжение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Это алгоритм определения спряжения ….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Повторяем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запишите глаголы в столбик, выделите окончание, определите спряжение.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Строят –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Летаете –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Колете –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Рисуете –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Косите -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Продолжаем наблюдать!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Строят – строить - 2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Летаете – летать - 1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Колете – колоть - 1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Рисуете – рисовать - 1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Косите – косить – 2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использовали для определения спряжения?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Проверяем!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1.Ставлю ударение и определяю, какое окончание у глагола – ударное или безударное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2.Если ударное – пишу, как слышу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3.Если безударное, то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*ставлю глагол в неопределённую форму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*проверяю, правильно ли поставил глагол в неопределённую форму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*смотрю, какой суффикс перед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*если – и – глагол 2 спряжения, пишу в окончаниях букву И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*если  не – и – глагол 1 спряжения, пишу в окончаниях букву Е   и 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(-ют)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Вспоминаем алгоритм определения спряжения глаголов с …..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запишите глаголы в столбик, выделите окончание, определите спряжение.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Смотрит –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Слышит –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Вертит –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Дышит –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Бреет –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Стелет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Наблюдаем, наблюдаем…..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Смотрит – смотреть – 1 или 2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Слышит – слышать - 1 или 2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Вертит – вертеть  - 1 или 2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Дышит – дышать  - 1 или 2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Бреет – брить  - 1 или 2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Стелет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стелить  - 1 или 2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Судя по глагольным суффиксам, какого спряжения должны быть эти глаголы?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Проспрягайте глагол любой на выбор.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Вывод?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Проверяем!!!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 должны узнать: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Чему научится?</a:t>
            </a:r>
          </a:p>
          <a:p>
            <a:pPr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 будем это делать?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Что использовать?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Тема урока?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466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Орфографическая минутка</vt:lpstr>
      <vt:lpstr>Наблюдаем</vt:lpstr>
      <vt:lpstr>Повторяем</vt:lpstr>
      <vt:lpstr>Продолжаем наблюдать!</vt:lpstr>
      <vt:lpstr>Проверяем!</vt:lpstr>
      <vt:lpstr>Вспоминаем алгоритм определения спряжения глаголов с …..</vt:lpstr>
      <vt:lpstr>Наблюдаем, наблюдаем…..</vt:lpstr>
      <vt:lpstr>Проверяем!!!</vt:lpstr>
      <vt:lpstr>Тема урока?</vt:lpstr>
      <vt:lpstr>Работа с учебником</vt:lpstr>
      <vt:lpstr>Подведём итоги:</vt:lpstr>
      <vt:lpstr>Домашнее задание:</vt:lpstr>
      <vt:lpstr>Спасибо за работу!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Орфографическая минутка</dc:title>
  <dc:creator>Людмила</dc:creator>
  <cp:lastModifiedBy>Люда</cp:lastModifiedBy>
  <cp:revision>10</cp:revision>
  <dcterms:created xsi:type="dcterms:W3CDTF">2015-02-23T11:11:51Z</dcterms:created>
  <dcterms:modified xsi:type="dcterms:W3CDTF">2015-02-24T00:34:31Z</dcterms:modified>
</cp:coreProperties>
</file>