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923E8-DB65-4C68-8834-EC463C10278D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29C9-7C12-4A18-9828-F9A71340AC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061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529C9-7C12-4A18-9828-F9A71340AC2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1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ABA9-D883-4EE1-9160-98A388DBCE2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CBB2-D570-450F-94C7-0E1AF551A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72400" cy="10715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 бюджетное  образовательное  учреждение - начальная  образовательная  школа №12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357430"/>
            <a:ext cx="8286808" cy="421484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 работы  по  самообразованию  по  теме: </a:t>
            </a: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«Обучение  раннему  чтению»</a:t>
            </a:r>
          </a:p>
          <a:p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Тарасова Г.В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92888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 в  рабочих  тетрадях  в  подготовительной  группе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cuments\SAM_3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9" y="1448780"/>
            <a:ext cx="403244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C:\Users\user\Documents\SAM_3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42" y="1484784"/>
            <a:ext cx="419142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user\Documents\SAM_3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816424" cy="246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user\Documents\SAM_3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7"/>
            <a:ext cx="4036053" cy="246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 звуко – буквенного  анализа в  словах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cuments\SAM_3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3551645" cy="224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C:\Users\user\Documents\SAM_3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51221"/>
            <a:ext cx="3690156" cy="2218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C:\Users\user\Documents\SAM_3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5" y="3986789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user\Documents\SAM_3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15982"/>
            <a:ext cx="369015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3123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 предложений  по  схеме, чтение  букваря, работа  с кассой  букв,  настольная  игра  по  чтению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cuments\SAM_3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6" y="1412776"/>
            <a:ext cx="3515882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C:\Users\user\Documents\SAM_3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6" y="4221088"/>
            <a:ext cx="3515882" cy="2385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user\Documents\SAM_3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3" y="4087038"/>
            <a:ext cx="3721247" cy="2472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user\Documents\SAM_31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6" y="1412776"/>
            <a:ext cx="3793255" cy="254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2409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641655" cy="640901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по  обучению  детей  раннему  чтению  в  начале  года  в  подготовительной  группе  показал,  что  воспитанники  имеют  хорошие  показатели.  Самые  высокие  результаты отмечаются  в  следующих  разделах  мониторинга: звукопроизношение,  деление  предложений  на  слова,   слова  на  слоги,   счёт  слогов  в  слове.  Более  низкие  результаты   имеют  в  умении  различать  на  слух  мягкие  и  твёрдые    согласные  звуки.</a:t>
            </a:r>
            <a:b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Проведённый  в  конце  года  мониторинг  по обучению  детей  раннему  чтению  выявил   высокий  уровень  знаний  у  детей  по  всем  разделам.  Дети  хорошо  делят  слова  на  слоги,   определяют  количество  звуков  в  словах,  отличают  мягкие  и  твёрдые  согласные  звуки.  Все  дети  группы  умеют  читать:  кто – то  быстро,  а некоторые  медленнее.  У  нескольких  воспитанников  группы   скорость  чтения  соответствует   уровню  чтения  выпускников  первого  класса.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1166130"/>
              </p:ext>
            </p:extLst>
          </p:nvPr>
        </p:nvGraphicFramePr>
        <p:xfrm>
          <a:off x="642910" y="357166"/>
          <a:ext cx="7643866" cy="6173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0462"/>
                <a:gridCol w="2143140"/>
                <a:gridCol w="2000264"/>
              </a:tblGrid>
              <a:tr h="175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Название    разделов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Начало    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Конец   года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Звукопроизношение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 - 80%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– 20%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НН - 0%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НН – 0%</a:t>
                      </a:r>
                    </a:p>
                  </a:txBody>
                  <a:tcPr marL="68580" marR="68580" marT="0" marB="0"/>
                </a:tc>
              </a:tr>
              <a:tr h="79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Различие  на  слух  гласных  и  согласных  звуков,  их  отличие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32%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– 40%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 – 28%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НН – 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88%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– 12%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НН – 0%</a:t>
                      </a:r>
                    </a:p>
                  </a:txBody>
                  <a:tcPr marL="68580" marR="68580" marT="0" marB="0"/>
                </a:tc>
              </a:tr>
              <a:tr h="79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Различие  на  слух  мягких  и  твёрдых  согласных  звуков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20%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– 32%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 – 48%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НН-0%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88%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– 12%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НН – 0%</a:t>
                      </a:r>
                    </a:p>
                  </a:txBody>
                  <a:tcPr marL="68580" marR="68580" marT="0" marB="0"/>
                </a:tc>
              </a:tr>
              <a:tr h="79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Нахождение  слов  с  определённым  звуком,  определение  местоположения  звука  в  слове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60%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– 40%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НН – 0%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88%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– 12%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НН – 0%</a:t>
                      </a:r>
                    </a:p>
                  </a:txBody>
                  <a:tcPr marL="68580" marR="68580" marT="0" marB="0"/>
                </a:tc>
              </a:tr>
              <a:tr h="79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Умение  выделять последовательность  звуков  в  коротких  словах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60%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– 40%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НН – 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НН – 0%</a:t>
                      </a:r>
                    </a:p>
                  </a:txBody>
                  <a:tcPr marL="68580" marR="68580" marT="0" marB="0"/>
                </a:tc>
              </a:tr>
              <a:tr h="79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Чтение  слогов,  слов,  предложений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28%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– 48%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 – 24%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НН - 0%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НН – 0%</a:t>
                      </a:r>
                    </a:p>
                  </a:txBody>
                  <a:tcPr marL="68580" marR="68580" marT="0" marB="0"/>
                </a:tc>
              </a:tr>
              <a:tr h="1053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Деление  предложения   на  слова,  слова  на  слоги,  счёт  слогов  в  слове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 - 80%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– 20%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НН - 0%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 – 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 – 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НН – 0%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 информационных  источников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Е. Ковригина, Р.Е. Шеремет  Занимательное  обучение  чтению. Комплексные занятия, игровые  задания для  детей  6 – 7 лет. –  издательство  «Учитель», Волгоград, 2009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О.М. Рыбникова  Комплексные  занятия  по  обучению  чтению. издательство  «Учитель», Волгоград, 2009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Т.И.  Гризик,  Л.Ф. Климанова, Л. Е. Тимощук  Развитие  речи  и  подготовка  к  обучению  грамоте. Методическое  пособие  для  педагогов – издательство «Просвещение»,  Москва, 2006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Г.Ф. Марцинкевич  Обучение  грамоте  детей  дошкольного  возраста - издательство  «Учитель», Волгоград, 2002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Р.М. Хамидулина Развитие  речи. Подготовка  к школе. – издательство  «Экзамен», Москва, 2009 </a:t>
            </a:r>
            <a:endParaRPr lang="ru-RU" sz="2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85938" y="571500"/>
            <a:ext cx="6242446" cy="35775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 внимание </a:t>
            </a:r>
            <a:endParaRPr lang="ru-RU" sz="9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Сидит как дружественные мультфильм Додо - Стоковое фото DigitalArtB #61649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2634324" cy="2782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ород мира начинается на букву 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57301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SCI05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3816350" cy="4392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00034" y="857232"/>
            <a:ext cx="4000528" cy="526893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Тарасова  Галина   Викторовна</a:t>
            </a:r>
          </a:p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 НОШ  №12</a:t>
            </a:r>
          </a:p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</a:p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– среднее – специальное</a:t>
            </a:r>
          </a:p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 квалификационная  категория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71472" y="357167"/>
            <a:ext cx="8001056" cy="404973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Актуальность:</a:t>
            </a:r>
            <a:r>
              <a:rPr lang="ru-RU" sz="4000" dirty="0" smtClean="0"/>
              <a:t>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 детей  дошкольного  возраста  к  лучшему  усвоению  школьной  программы,  сформировать  навык чтения,  являющегося  фундаментом  всего  последующего  образования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petition Improves the Vocabulary Skills Among Children. .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29066"/>
            <a:ext cx="3286148" cy="2670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Как выбрать книгу для ребенка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929066"/>
            <a:ext cx="342902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071802" y="500042"/>
            <a:ext cx="5643602" cy="592935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Всесторонняя  подготовка  детей  к  школе – главная  задача  детского  сада. По  словам  Л. С. Выготского «только  то  обучение в детском  возрасте  хорошо, которое  забегает  вперёд  развития  и  ведёт  развитие  за  собой»  Раннее  развитие – это   тот  фундамент,  когда  закладывается  прочное  здание.  Наша  задача  состоит  в  том,  чтобы  прививать  пожизненную  любовь  к  познанию.  Учить  читать  следует  до  школы,  чтобы  потом  у  первоклашек  не  возникло  много  проблем,  одна  из  которых  комплекс  неполноценности.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0.avatars.yandex.net/get-entity_search/aHR0cDovL3VwbG9hZC53aWtpbWVkaWEub3JnL3dpa2lwZWRpYS9ydS81LzVmL01lbGVraG92LmpwZw--/S120x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146756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550070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Выготский Л.С.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8286808" cy="622617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r>
              <a:rPr lang="ru-RU" sz="2400" dirty="0" smtClean="0"/>
              <a:t> 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 детей  дошкольного возраста  сознательному, правильному  чтению  по  складам  с  переходом  к чтению  целым словом, развитие  навыков  чтения  предложениями.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 детей  к  школьному  обучению,  работать  над  фонетической  и  фонематической  стороной  речи,  обогащать словарный   запас;   развивать  коммуникативные  способности  на  основе  общения,  логику  мышления,  речь ,  навык  звукового анализа  и синтеза ;  воспитывать  интерес  и  любовь  к  чтению. 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43932" cy="4972072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chemeClr val="accent2"/>
                </a:solidFill>
              </a:rPr>
              <a:t>выделение  изучаемого  звука  из  слов;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называние  буквы;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знакомство с печатной  буквой,  демонстрация  буквы;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подбор  зрительного  образа  к  букве;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сопоставление  печатной  буквы  с  графическим  образом;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стихотворное  описание  графического  образа  букв;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анализ  буквы;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конструирование  и реконструирование  букв;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знакомство  с  объёмным вариантом  буквы;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развитие тактильного  восприятия  буквы;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закрепление  (автоматизация)  образа  буквы;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знакомство  с  траекторией  движений  при  написании  буквы;</a:t>
            </a:r>
          </a:p>
          <a:p>
            <a:r>
              <a:rPr lang="ru-RU" sz="2100" b="1" dirty="0" smtClean="0">
                <a:solidFill>
                  <a:schemeClr val="accent2"/>
                </a:solidFill>
              </a:rPr>
              <a:t>автоматизация  звукобуквенных  связей (дидактические  игры)</a:t>
            </a:r>
            <a:br>
              <a:rPr lang="ru-RU" sz="2100" b="1" dirty="0" smtClean="0">
                <a:solidFill>
                  <a:schemeClr val="accent2"/>
                </a:solidFill>
              </a:rPr>
            </a:br>
            <a:r>
              <a:rPr lang="ru-RU" sz="2100" b="1" dirty="0" smtClean="0">
                <a:solidFill>
                  <a:schemeClr val="accent2"/>
                </a:solidFill>
              </a:rPr>
              <a:t/>
            </a:r>
            <a:br>
              <a:rPr lang="ru-RU" sz="2100" b="1" dirty="0" smtClean="0">
                <a:solidFill>
                  <a:schemeClr val="accent2"/>
                </a:solidFill>
              </a:rPr>
            </a:br>
            <a:endParaRPr lang="ru-RU" sz="21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 работы  по  обучению детей  раннему  чтению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488" y="571480"/>
            <a:ext cx="300039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3500438"/>
            <a:ext cx="21431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5072074"/>
            <a:ext cx="212884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5643578"/>
            <a:ext cx="22860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5072074"/>
            <a:ext cx="221457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29454" y="3714752"/>
            <a:ext cx="2000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2230928"/>
            <a:ext cx="285752" cy="3143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681797">
            <a:off x="1497535" y="1264748"/>
            <a:ext cx="301014" cy="23751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958670">
            <a:off x="7060422" y="1330254"/>
            <a:ext cx="298234" cy="2468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951483">
            <a:off x="2799531" y="2115812"/>
            <a:ext cx="302915" cy="2880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549789">
            <a:off x="5798462" y="1998787"/>
            <a:ext cx="251858" cy="2851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5786478"/>
          </a:xfrm>
        </p:spPr>
        <p:txBody>
          <a:bodyPr>
            <a:normAutofit fontScale="90000"/>
          </a:bodyPr>
          <a:lstStyle/>
          <a:p>
            <a:pPr marL="514350" indent="-514350" algn="l"/>
            <a:r>
              <a:rPr lang="ru-RU" sz="2800" dirty="0" smtClean="0"/>
              <a:t>      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этап: подготовительный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2700" dirty="0" smtClean="0"/>
              <a:t> </a:t>
            </a:r>
            <a:r>
              <a:rPr lang="ru-RU" sz="2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разработать концепциальные подходы к вопросам, которые формируют навыки первоначального чтения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этап: организационный.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программу по обучению детей раннему чтению «Читай-ка».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этап: основной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открытые НОД для родителей.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этап: аналитический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систематизировать методический материал и сопоставить промежуточные результаты</a:t>
            </a:r>
            <a:b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Пятый  этап:  заключительный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обобщить  полученный  опыт</a:t>
            </a:r>
            <a:endParaRPr lang="ru-RU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472518" cy="521497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используемые в работе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</a:t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рабочих тетрадях</a:t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Речевые опыты</a:t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- развлечения</a:t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художественной литературы</a:t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(книги предназначенные  для чтения</a:t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слогам)</a:t>
            </a:r>
            <a:b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519</Words>
  <Application>Microsoft Office PowerPoint</Application>
  <PresentationFormat>Экран (4:3)</PresentationFormat>
  <Paragraphs>118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 бюджетное  образовательное  учреждение - начальная  образовательная  школа №12</vt:lpstr>
      <vt:lpstr>Слайд 2</vt:lpstr>
      <vt:lpstr>Слайд 3</vt:lpstr>
      <vt:lpstr>Слайд 4</vt:lpstr>
      <vt:lpstr>Цель:  обучение  детей  дошкольного возраста  сознательному, правильному  чтению  по  складам  с  переходом  к чтению  целым словом, развитие  навыков  чтения  предложениями.   Задачи:  подготовить  детей  к  школьному  обучению,  работать  над  фонетической  и  фонематической  стороной  речи,  обогащать словарный   запас;   развивать  коммуникативные  способности  на  основе  общения,  логику  мышления,  речь ,  навык  звукового анализа  и синтеза ;  воспитывать  интерес  и  любовь  к  чтению. </vt:lpstr>
      <vt:lpstr>Направление  работы  по  обучению детей  раннему  чтению</vt:lpstr>
      <vt:lpstr>Слайд 7</vt:lpstr>
      <vt:lpstr>       Первый этап: подготовительный Задачи: разработать концепциальные подходы к вопросам, которые формируют навыки первоначального чтения Второй этап: организационный. Задачи: составить программу по обучению детей раннему чтению «Читай-ка». Третий этап: основной Задачи: провести открытые НОД для родителей. Четвертый этап: аналитический Задачи: систематизировать методический материал и сопоставить промежуточные результаты Пятый  этап:  заключительный Задачи: обобщить  полученный  опыт</vt:lpstr>
      <vt:lpstr>Средства используемые в работе Дидактические игры Работа в рабочих тетрадях Речевые опыты Занятия - развлечения Чтение художественной литературы (книги предназначенные  для чтения по слогам) </vt:lpstr>
      <vt:lpstr>Работа  в  рабочих  тетрадях  в  подготовительной  группе</vt:lpstr>
      <vt:lpstr>Изучение  звуко – буквенного  анализа в  словах</vt:lpstr>
      <vt:lpstr>Составление  предложений  по  схеме, чтение  букваря, работа  с кассой  букв,  настольная  игра  по  чтению</vt:lpstr>
      <vt:lpstr>Мониторинг по  обучению  детей  раннему  чтению  в  начале  года  в  подготовительной  группе  показал,  что  воспитанники  имеют  хорошие  показатели.  Самые  высокие  результаты отмечаются  в  следующих  разделах  мониторинга: звукопроизношение,  деление  предложений  на  слова,   слова  на  слоги,   счёт  слогов  в  слове.  Более  низкие  результаты   имеют  в  умении  различать  на  слух  мягкие  и  твёрдые    согласные  звуки. Проведённый  в  конце  года  мониторинг  по обучению  детей  раннему  чтению  выявил   высокий  уровень  знаний  у  детей  по  всем  разделам.  Дети  хорошо  делят  слова  на  слоги,   определяют  количество  звуков  в  словах,  отличают  мягкие  и  твёрдые  согласные  звуки.  Все  дети  группы  умеют  читать:  кто – то  быстро,  а некоторые  медленнее.  У  нескольких  воспитанников  группы   скорость  чтения  соответствует   уровню  чтения  выпускников  первого  класса.</vt:lpstr>
      <vt:lpstr>Слайд 14</vt:lpstr>
      <vt:lpstr>Список  информационных  источников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образовательное  учреждение - начальная  образовательная  школа №12</dc:title>
  <dc:creator>МБОУНОШ №12</dc:creator>
  <cp:lastModifiedBy>12</cp:lastModifiedBy>
  <cp:revision>50</cp:revision>
  <dcterms:created xsi:type="dcterms:W3CDTF">2015-05-21T12:21:59Z</dcterms:created>
  <dcterms:modified xsi:type="dcterms:W3CDTF">2015-05-03T08:59:17Z</dcterms:modified>
</cp:coreProperties>
</file>