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7" r:id="rId2"/>
    <p:sldId id="306" r:id="rId3"/>
    <p:sldId id="329" r:id="rId4"/>
    <p:sldId id="330" r:id="rId5"/>
    <p:sldId id="331" r:id="rId6"/>
    <p:sldId id="332" r:id="rId7"/>
    <p:sldId id="333" r:id="rId8"/>
    <p:sldId id="335" r:id="rId9"/>
    <p:sldId id="337" r:id="rId10"/>
    <p:sldId id="338" r:id="rId11"/>
    <p:sldId id="339" r:id="rId12"/>
    <p:sldId id="340" r:id="rId13"/>
    <p:sldId id="34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C2139-6F34-44C3-BF77-D6B10BCA6F9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891B4-9ECC-423D-ACED-1B4F6C6B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83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3BE54-2D01-4F88-9636-89FA6FCA054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56115-84EB-40FC-A877-4B8D58387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94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C2C-7DC0-4AB4-A5CD-D1D2AA6AE86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27D0-F532-4A66-B91A-DAFCA7A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648110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C2C-7DC0-4AB4-A5CD-D1D2AA6AE86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27D0-F532-4A66-B91A-DAFCA7A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154313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C2C-7DC0-4AB4-A5CD-D1D2AA6AE86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27D0-F532-4A66-B91A-DAFCA7A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45821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C2C-7DC0-4AB4-A5CD-D1D2AA6AE86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27D0-F532-4A66-B91A-DAFCA7A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38330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C2C-7DC0-4AB4-A5CD-D1D2AA6AE86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27D0-F532-4A66-B91A-DAFCA7A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5527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C2C-7DC0-4AB4-A5CD-D1D2AA6AE86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27D0-F532-4A66-B91A-DAFCA7A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7362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C2C-7DC0-4AB4-A5CD-D1D2AA6AE86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27D0-F532-4A66-B91A-DAFCA7A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90415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C2C-7DC0-4AB4-A5CD-D1D2AA6AE86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27D0-F532-4A66-B91A-DAFCA7A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563118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C2C-7DC0-4AB4-A5CD-D1D2AA6AE86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27D0-F532-4A66-B91A-DAFCA7A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2403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C2C-7DC0-4AB4-A5CD-D1D2AA6AE86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27D0-F532-4A66-B91A-DAFCA7A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50677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C2C-7DC0-4AB4-A5CD-D1D2AA6AE86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27D0-F532-4A66-B91A-DAFCA7A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97546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3C2C-7DC0-4AB4-A5CD-D1D2AA6AE86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27D0-F532-4A66-B91A-DAFCA7A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02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1357"/>
            <a:ext cx="8605464" cy="33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6" y="3371097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21" y="3382174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5" y="735485"/>
            <a:ext cx="7477926" cy="5608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52310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1357"/>
            <a:ext cx="8605464" cy="33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6" y="3371097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21" y="3382174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0" y="625228"/>
            <a:ext cx="7435516" cy="5577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4149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1357"/>
            <a:ext cx="8605464" cy="33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6" y="3371097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21" y="3382174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76470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Физкультурно-оздоровительная работа на «Тропе здоровья»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Администратор\Desktop\IMG_20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2345"/>
            <a:ext cx="7272807" cy="4476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4149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1357"/>
            <a:ext cx="8605464" cy="33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7" y="3227189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7564" y="3448098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535623"/>
            <a:ext cx="7596079" cy="4266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7077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1357"/>
            <a:ext cx="8605464" cy="33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6" y="3371097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21" y="3382174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51542"/>
            <a:ext cx="7560840" cy="5174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7077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116633"/>
            <a:ext cx="8605464" cy="339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6" y="3371097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21" y="3382174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1118" y="456449"/>
            <a:ext cx="8191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>
                <a:solidFill>
                  <a:srgbClr val="7030A0"/>
                </a:solidFill>
              </a:rPr>
              <a:t>Ознакомление и показ вводного занятия на «Тропе здоровья».</a:t>
            </a:r>
            <a:endParaRPr lang="ru-RU" sz="3600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" y="1656779"/>
            <a:ext cx="7603870" cy="470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24954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1357"/>
            <a:ext cx="8605464" cy="33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6" y="3371097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21" y="3382174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0" y="667154"/>
            <a:ext cx="7663396" cy="574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37752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1357"/>
            <a:ext cx="8605464" cy="33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6" y="3371097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21" y="3382174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" y="623740"/>
            <a:ext cx="7234667" cy="574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37752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1357"/>
            <a:ext cx="8605464" cy="33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6" y="3371097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21" y="3382174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7049" cy="5511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7752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1357"/>
            <a:ext cx="8605464" cy="33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6" y="3371097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21" y="3382174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339520" cy="5505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7752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1357"/>
            <a:ext cx="8605464" cy="33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6" y="3371097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21" y="3382174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4" y="593683"/>
            <a:ext cx="7484648" cy="5613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6706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1357"/>
            <a:ext cx="8605464" cy="33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6" y="3371097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21" y="3382174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243524" cy="5433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6706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61357"/>
            <a:ext cx="8605464" cy="33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6706" y="3371097"/>
            <a:ext cx="6246697" cy="349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21" y="3382174"/>
            <a:ext cx="6169831" cy="31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1842" y="6358707"/>
            <a:ext cx="8635812" cy="33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44621" cy="5433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4149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18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«Тропа здоровья»  на участке детского сада</dc:title>
  <dc:creator>XTreme.ws</dc:creator>
  <cp:lastModifiedBy>Home</cp:lastModifiedBy>
  <cp:revision>44</cp:revision>
  <dcterms:created xsi:type="dcterms:W3CDTF">2014-09-29T08:40:27Z</dcterms:created>
  <dcterms:modified xsi:type="dcterms:W3CDTF">2016-02-22T18:23:20Z</dcterms:modified>
</cp:coreProperties>
</file>