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4" r:id="rId2"/>
    <p:sldId id="256" r:id="rId3"/>
    <p:sldId id="273" r:id="rId4"/>
    <p:sldId id="275" r:id="rId5"/>
    <p:sldId id="274" r:id="rId6"/>
    <p:sldId id="264" r:id="rId7"/>
    <p:sldId id="260" r:id="rId8"/>
    <p:sldId id="280" r:id="rId9"/>
    <p:sldId id="266" r:id="rId10"/>
    <p:sldId id="278" r:id="rId11"/>
    <p:sldId id="279" r:id="rId12"/>
    <p:sldId id="281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9B583-5074-40D3-87E4-407C11C6D9A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5AA9A-67A3-41E4-9233-C03C6A867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B519-EF43-49EE-98CA-C7AF622225ED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FE36-B62A-4E14-8641-C45A908CFD27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D564-1D8F-4CC3-8DA5-55A4FF263DD7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2AE-2A95-4D0B-AA89-916125214AB4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47B-99F6-4653-AD83-E286C11A3025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1CB-1A53-4455-990B-E39D5238A6EE}" type="datetime1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C6A-3554-4374-A832-E4FA4A186D31}" type="datetime1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2389-46E1-4010-BDDE-40EC4B3D2D31}" type="datetime1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553C-E837-4F8E-A8C1-7FF0AC3C6DF6}" type="datetime1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FC09-C681-4A0B-A8F2-603FCD3E45CB}" type="datetime1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416E-8E08-4274-B394-15A102D6CDDB}" type="datetime1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A854A3-EC40-4F65-AADA-5FF63E131F15}" type="datetime1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9595.html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miles.33b.ru/smile.10810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smiles.33b.ru/smile.69789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miles.33b.ru/smile.10810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smiles.33b.ru/smile.69789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miles.33b.ru/smile.10810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smiles.33b.ru/smile.69789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slide" Target="slide9.xm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7.gif"/><Relationship Id="rId17" Type="http://schemas.openxmlformats.org/officeDocument/2006/relationships/slide" Target="slide13.xml"/><Relationship Id="rId2" Type="http://schemas.openxmlformats.org/officeDocument/2006/relationships/hyperlink" Target="http://smiles.33b.ru/smile.108108.html" TargetMode="External"/><Relationship Id="rId16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iles.33b.ru/smile.108191.html" TargetMode="External"/><Relationship Id="rId11" Type="http://schemas.openxmlformats.org/officeDocument/2006/relationships/image" Target="../media/image6.gif"/><Relationship Id="rId5" Type="http://schemas.openxmlformats.org/officeDocument/2006/relationships/image" Target="../media/image2.gif"/><Relationship Id="rId15" Type="http://schemas.openxmlformats.org/officeDocument/2006/relationships/slide" Target="slide12.xml"/><Relationship Id="rId10" Type="http://schemas.openxmlformats.org/officeDocument/2006/relationships/hyperlink" Target="http://smiles.33b.ru/smile.109595.html" TargetMode="External"/><Relationship Id="rId4" Type="http://schemas.openxmlformats.org/officeDocument/2006/relationships/hyperlink" Target="http://smiles.33b.ru/smile.69789.html" TargetMode="External"/><Relationship Id="rId9" Type="http://schemas.openxmlformats.org/officeDocument/2006/relationships/image" Target="../media/image5.gif"/><Relationship Id="rId1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3.gif"/><Relationship Id="rId3" Type="http://schemas.openxmlformats.org/officeDocument/2006/relationships/hyperlink" Target="http://smiles.33b.ru/smile.108112.html" TargetMode="External"/><Relationship Id="rId7" Type="http://schemas.openxmlformats.org/officeDocument/2006/relationships/hyperlink" Target="http://smiles.33b.ru/smile.108111.html" TargetMode="External"/><Relationship Id="rId12" Type="http://schemas.openxmlformats.org/officeDocument/2006/relationships/image" Target="../media/image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hyperlink" Target="http://smiles.33b.ru/smile.108191.html" TargetMode="External"/><Relationship Id="rId5" Type="http://schemas.openxmlformats.org/officeDocument/2006/relationships/hyperlink" Target="http://smiles.33b.ru/smile.108110.html" TargetMode="External"/><Relationship Id="rId10" Type="http://schemas.openxmlformats.org/officeDocument/2006/relationships/image" Target="../media/image12.gif"/><Relationship Id="rId4" Type="http://schemas.openxmlformats.org/officeDocument/2006/relationships/image" Target="../media/image9.gif"/><Relationship Id="rId9" Type="http://schemas.openxmlformats.org/officeDocument/2006/relationships/hyperlink" Target="http://smiles.33b.ru/smile.108105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819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5637010" cy="882119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Темлянцева Эльмира Ханифовна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МДБОУ «ЦРРДС» г.Усинска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175351" cy="2376264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Интегрированное занятие для детей среднего дошкольного возраста.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«Порядковый счет»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1          2            3            4            5</a:t>
            </a:r>
            <a:endParaRPr lang="ru-RU" dirty="0"/>
          </a:p>
        </p:txBody>
      </p:sp>
      <p:pic>
        <p:nvPicPr>
          <p:cNvPr id="14" name="Picture 8" descr="9444a0be515335b6d157e67acf524ab1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5984" y="3071810"/>
            <a:ext cx="3286148" cy="331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714348" y="207167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85984" y="207167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00496" y="2000240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29322" y="2000240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43834" y="1928802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1          2            3            4            5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929322" y="2000240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43834" y="1928802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6" name="Picture 7" descr="11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256"/>
            <a:ext cx="1357322" cy="114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11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357694"/>
            <a:ext cx="1357322" cy="114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9b3c7b23db0d199c35cf0c402defb36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143380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Хорда 12"/>
          <p:cNvSpPr/>
          <p:nvPr/>
        </p:nvSpPr>
        <p:spPr>
          <a:xfrm rot="17427966">
            <a:off x="3873520" y="2442849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Хорда 13"/>
          <p:cNvSpPr/>
          <p:nvPr/>
        </p:nvSpPr>
        <p:spPr>
          <a:xfrm rot="17703838">
            <a:off x="2254028" y="2395120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Хорда 18"/>
          <p:cNvSpPr/>
          <p:nvPr/>
        </p:nvSpPr>
        <p:spPr>
          <a:xfrm rot="17540524">
            <a:off x="597555" y="2453082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Хорда 19"/>
          <p:cNvSpPr/>
          <p:nvPr/>
        </p:nvSpPr>
        <p:spPr>
          <a:xfrm rot="6806052">
            <a:off x="3817838" y="1744306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Хорда 20"/>
          <p:cNvSpPr/>
          <p:nvPr/>
        </p:nvSpPr>
        <p:spPr>
          <a:xfrm rot="6806052">
            <a:off x="2246202" y="1744305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Хорда 21"/>
          <p:cNvSpPr/>
          <p:nvPr/>
        </p:nvSpPr>
        <p:spPr>
          <a:xfrm rot="6806052">
            <a:off x="603128" y="1744306"/>
            <a:ext cx="1100349" cy="110276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омой 22">
            <a:hlinkClick r:id="rId4" action="ppaction://hlinksldjump" highlightClick="1"/>
          </p:cNvPr>
          <p:cNvSpPr/>
          <p:nvPr/>
        </p:nvSpPr>
        <p:spPr>
          <a:xfrm>
            <a:off x="8286776" y="6072206"/>
            <a:ext cx="571504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8" descr="87cf7d1bc1205ba1792a993f6639cb9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500306"/>
            <a:ext cx="1500198" cy="1500198"/>
          </a:xfrm>
          <a:prstGeom prst="rect">
            <a:avLst/>
          </a:prstGeom>
          <a:noFill/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 flipH="1">
            <a:off x="7858148" y="5857892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c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857496"/>
            <a:ext cx="1470025" cy="2057400"/>
          </a:xfrm>
          <a:prstGeom prst="rect">
            <a:avLst/>
          </a:prstGeom>
          <a:noFill/>
        </p:spPr>
      </p:pic>
      <p:pic>
        <p:nvPicPr>
          <p:cNvPr id="5" name="Picture 31" descr="81463f01b7cf2f41fe7485c77c5cec6b">
            <a:hlinkClick r:id="rId3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771900" y="2326481"/>
            <a:ext cx="1143000" cy="285750"/>
          </a:xfrm>
          <a:prstGeom prst="rect">
            <a:avLst/>
          </a:prstGeom>
          <a:noFill/>
        </p:spPr>
      </p:pic>
      <p:pic>
        <p:nvPicPr>
          <p:cNvPr id="6" name="Picture 31" descr="81463f01b7cf2f41fe7485c77c5cec6b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357694"/>
            <a:ext cx="1511300" cy="377825"/>
          </a:xfrm>
          <a:prstGeom prst="rect">
            <a:avLst/>
          </a:prstGeom>
          <a:noFill/>
        </p:spPr>
      </p:pic>
      <p:pic>
        <p:nvPicPr>
          <p:cNvPr id="7" name="Picture 31" descr="81463f01b7cf2f41fe7485c77c5cec6b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285860"/>
            <a:ext cx="2082804" cy="520701"/>
          </a:xfrm>
          <a:prstGeom prst="rect">
            <a:avLst/>
          </a:prstGeom>
          <a:noFill/>
        </p:spPr>
      </p:pic>
      <p:pic>
        <p:nvPicPr>
          <p:cNvPr id="8" name="Picture 31" descr="81463f01b7cf2f41fe7485c77c5cec6b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500042"/>
            <a:ext cx="1571636" cy="392909"/>
          </a:xfrm>
          <a:prstGeom prst="rect">
            <a:avLst/>
          </a:prstGeom>
          <a:noFill/>
        </p:spPr>
      </p:pic>
      <p:sp>
        <p:nvSpPr>
          <p:cNvPr id="9" name="Равнобедренный треугольник 8"/>
          <p:cNvSpPr/>
          <p:nvPr/>
        </p:nvSpPr>
        <p:spPr>
          <a:xfrm rot="17994705">
            <a:off x="3775880" y="422272"/>
            <a:ext cx="1377924" cy="12676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00" y="4572008"/>
            <a:ext cx="1500198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мка 10"/>
          <p:cNvSpPr/>
          <p:nvPr/>
        </p:nvSpPr>
        <p:spPr>
          <a:xfrm>
            <a:off x="6929454" y="4643446"/>
            <a:ext cx="1285884" cy="12001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500034" y="2071678"/>
            <a:ext cx="234316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31" descr="81463f01b7cf2f41fe7485c77c5cec6b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714488"/>
            <a:ext cx="2071702" cy="517926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6572264" y="1643050"/>
            <a:ext cx="2000264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rId5" action="ppaction://hlinksldjump" highlightClick="1"/>
          </p:cNvPr>
          <p:cNvSpPr/>
          <p:nvPr/>
        </p:nvSpPr>
        <p:spPr>
          <a:xfrm>
            <a:off x="4429124" y="5929330"/>
            <a:ext cx="785818" cy="6137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 descr="53a511d4c225eb4223e60e0411c5d99c">
            <a:hlinkClick r:id="rId2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500570"/>
            <a:ext cx="1343025" cy="1247775"/>
          </a:xfrm>
          <a:prstGeom prst="rect">
            <a:avLst/>
          </a:prstGeom>
          <a:noFill/>
        </p:spPr>
      </p:pic>
      <p:pic>
        <p:nvPicPr>
          <p:cNvPr id="9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85926"/>
            <a:ext cx="1343025" cy="1247775"/>
          </a:xfrm>
          <a:prstGeom prst="rect">
            <a:avLst/>
          </a:prstGeom>
          <a:noFill/>
        </p:spPr>
      </p:pic>
      <p:pic>
        <p:nvPicPr>
          <p:cNvPr id="10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14488"/>
            <a:ext cx="1343025" cy="1247775"/>
          </a:xfrm>
          <a:prstGeom prst="rect">
            <a:avLst/>
          </a:prstGeom>
          <a:noFill/>
        </p:spPr>
      </p:pic>
      <p:pic>
        <p:nvPicPr>
          <p:cNvPr id="11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286124"/>
            <a:ext cx="1350962" cy="1371600"/>
          </a:xfrm>
          <a:prstGeom prst="rect">
            <a:avLst/>
          </a:prstGeom>
          <a:noFill/>
        </p:spPr>
      </p:pic>
      <p:pic>
        <p:nvPicPr>
          <p:cNvPr id="12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143248"/>
            <a:ext cx="1350962" cy="137160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 descr="53a511d4c225eb4223e60e0411c5d99c">
            <a:hlinkClick r:id="rId2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000372"/>
            <a:ext cx="1343025" cy="1247775"/>
          </a:xfrm>
          <a:prstGeom prst="rect">
            <a:avLst/>
          </a:prstGeom>
          <a:noFill/>
        </p:spPr>
      </p:pic>
      <p:pic>
        <p:nvPicPr>
          <p:cNvPr id="9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1343025" cy="1247775"/>
          </a:xfrm>
          <a:prstGeom prst="rect">
            <a:avLst/>
          </a:prstGeom>
          <a:noFill/>
        </p:spPr>
      </p:pic>
      <p:pic>
        <p:nvPicPr>
          <p:cNvPr id="10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928934"/>
            <a:ext cx="1343025" cy="1247775"/>
          </a:xfrm>
          <a:prstGeom prst="rect">
            <a:avLst/>
          </a:prstGeom>
          <a:noFill/>
        </p:spPr>
      </p:pic>
      <p:pic>
        <p:nvPicPr>
          <p:cNvPr id="11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2786058"/>
            <a:ext cx="1350962" cy="1371600"/>
          </a:xfrm>
          <a:prstGeom prst="rect">
            <a:avLst/>
          </a:prstGeom>
          <a:noFill/>
        </p:spPr>
      </p:pic>
      <p:pic>
        <p:nvPicPr>
          <p:cNvPr id="12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857496"/>
            <a:ext cx="1350962" cy="137160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285884"/>
          </a:xfrm>
        </p:spPr>
        <p:txBody>
          <a:bodyPr/>
          <a:lstStyle/>
          <a:p>
            <a:pPr algn="l"/>
            <a:r>
              <a:rPr lang="ru-RU" dirty="0" smtClean="0"/>
              <a:t>     1           2          3           4            5</a:t>
            </a:r>
            <a:endParaRPr lang="ru-RU" dirty="0"/>
          </a:p>
        </p:txBody>
      </p:sp>
      <p:pic>
        <p:nvPicPr>
          <p:cNvPr id="6" name="Picture 21" descr="53a511d4c225eb4223e60e0411c5d99c">
            <a:hlinkClick r:id="rId2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3071810"/>
            <a:ext cx="1343025" cy="1247775"/>
          </a:xfrm>
          <a:prstGeom prst="rect">
            <a:avLst/>
          </a:prstGeom>
          <a:noFill/>
        </p:spPr>
      </p:pic>
      <p:pic>
        <p:nvPicPr>
          <p:cNvPr id="9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1343025" cy="1247775"/>
          </a:xfrm>
          <a:prstGeom prst="rect">
            <a:avLst/>
          </a:prstGeom>
          <a:noFill/>
        </p:spPr>
      </p:pic>
      <p:pic>
        <p:nvPicPr>
          <p:cNvPr id="10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928934"/>
            <a:ext cx="1343025" cy="1247775"/>
          </a:xfrm>
          <a:prstGeom prst="rect">
            <a:avLst/>
          </a:prstGeom>
          <a:noFill/>
        </p:spPr>
      </p:pic>
      <p:pic>
        <p:nvPicPr>
          <p:cNvPr id="11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2786058"/>
            <a:ext cx="1350962" cy="1371600"/>
          </a:xfrm>
          <a:prstGeom prst="rect">
            <a:avLst/>
          </a:prstGeom>
          <a:noFill/>
        </p:spPr>
      </p:pic>
      <p:pic>
        <p:nvPicPr>
          <p:cNvPr id="12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857496"/>
            <a:ext cx="1350962" cy="1371600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285884"/>
          </a:xfrm>
        </p:spPr>
        <p:txBody>
          <a:bodyPr/>
          <a:lstStyle/>
          <a:p>
            <a:pPr algn="l"/>
            <a:r>
              <a:rPr lang="ru-RU" dirty="0" smtClean="0"/>
              <a:t>     1           2          3           4            5</a:t>
            </a:r>
            <a:endParaRPr lang="ru-RU" dirty="0"/>
          </a:p>
        </p:txBody>
      </p:sp>
      <p:pic>
        <p:nvPicPr>
          <p:cNvPr id="6" name="Picture 21" descr="53a511d4c225eb4223e60e0411c5d99c">
            <a:hlinkClick r:id="rId2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3071810"/>
            <a:ext cx="1343025" cy="1247775"/>
          </a:xfrm>
          <a:prstGeom prst="rect">
            <a:avLst/>
          </a:prstGeom>
          <a:noFill/>
        </p:spPr>
      </p:pic>
      <p:pic>
        <p:nvPicPr>
          <p:cNvPr id="9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1343025" cy="1247775"/>
          </a:xfrm>
          <a:prstGeom prst="rect">
            <a:avLst/>
          </a:prstGeom>
          <a:noFill/>
        </p:spPr>
      </p:pic>
      <p:pic>
        <p:nvPicPr>
          <p:cNvPr id="10" name="Picture 21" descr="53a511d4c225eb4223e60e0411c5d99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928934"/>
            <a:ext cx="1343025" cy="1247775"/>
          </a:xfrm>
          <a:prstGeom prst="rect">
            <a:avLst/>
          </a:prstGeom>
          <a:noFill/>
        </p:spPr>
      </p:pic>
      <p:pic>
        <p:nvPicPr>
          <p:cNvPr id="11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2786058"/>
            <a:ext cx="1350962" cy="1371600"/>
          </a:xfrm>
          <a:prstGeom prst="rect">
            <a:avLst/>
          </a:prstGeom>
          <a:noFill/>
        </p:spPr>
      </p:pic>
      <p:pic>
        <p:nvPicPr>
          <p:cNvPr id="12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857496"/>
            <a:ext cx="1350962" cy="1371600"/>
          </a:xfrm>
          <a:prstGeom prst="rect">
            <a:avLst/>
          </a:prstGeom>
          <a:noFill/>
        </p:spPr>
      </p:pic>
      <p:pic>
        <p:nvPicPr>
          <p:cNvPr id="8" name="Picture 8" descr="4c5b8f986382f15f91973cdd776a138c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4714884"/>
            <a:ext cx="958763" cy="728660"/>
          </a:xfrm>
          <a:prstGeom prst="rect">
            <a:avLst/>
          </a:prstGeom>
          <a:noFill/>
        </p:spPr>
      </p:pic>
      <p:pic>
        <p:nvPicPr>
          <p:cNvPr id="14" name="Picture 58" descr="87cf7d1bc1205ba1792a993f6639cb9e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4643446"/>
            <a:ext cx="928694" cy="928694"/>
          </a:xfrm>
          <a:prstGeom prst="rect">
            <a:avLst/>
          </a:prstGeom>
          <a:noFill/>
        </p:spPr>
      </p:pic>
      <p:pic>
        <p:nvPicPr>
          <p:cNvPr id="15" name="Picture 14" descr="20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8860" y="4643446"/>
            <a:ext cx="952500" cy="790575"/>
          </a:xfrm>
          <a:prstGeom prst="rect">
            <a:avLst/>
          </a:prstGeom>
          <a:noFill/>
        </p:spPr>
      </p:pic>
      <p:pic>
        <p:nvPicPr>
          <p:cNvPr id="16" name="Picture 31" descr="81463f01b7cf2f41fe7485c77c5cec6b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4786322"/>
            <a:ext cx="1643074" cy="577056"/>
          </a:xfrm>
          <a:prstGeom prst="rect">
            <a:avLst/>
          </a:prstGeom>
          <a:noFill/>
        </p:spPr>
      </p:pic>
      <p:pic>
        <p:nvPicPr>
          <p:cNvPr id="17" name="Picture 4" descr="9b3c7b23db0d199c35cf0c402defb363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00496" y="435769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Управляющая кнопка: справка 17">
            <a:hlinkClick r:id="rId13" action="ppaction://hlinksldjump" highlightClick="1"/>
          </p:cNvPr>
          <p:cNvSpPr/>
          <p:nvPr/>
        </p:nvSpPr>
        <p:spPr>
          <a:xfrm>
            <a:off x="4357686" y="6215082"/>
            <a:ext cx="428628" cy="39947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справка 18">
            <a:hlinkClick r:id="rId14" action="ppaction://hlinksldjump" highlightClick="1"/>
          </p:cNvPr>
          <p:cNvSpPr/>
          <p:nvPr/>
        </p:nvSpPr>
        <p:spPr>
          <a:xfrm>
            <a:off x="2786050" y="6215082"/>
            <a:ext cx="428628" cy="39949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справка 19">
            <a:hlinkClick r:id="rId15" action="ppaction://hlinksldjump" highlightClick="1"/>
          </p:cNvPr>
          <p:cNvSpPr/>
          <p:nvPr/>
        </p:nvSpPr>
        <p:spPr>
          <a:xfrm>
            <a:off x="6000760" y="6215082"/>
            <a:ext cx="357190" cy="42860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справка 20">
            <a:hlinkClick r:id="rId16" action="ppaction://hlinksldjump" highlightClick="1"/>
          </p:cNvPr>
          <p:cNvSpPr/>
          <p:nvPr/>
        </p:nvSpPr>
        <p:spPr>
          <a:xfrm>
            <a:off x="1000100" y="6215082"/>
            <a:ext cx="428628" cy="39947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справка 21">
            <a:hlinkClick r:id="rId17" action="ppaction://hlinksldjump" highlightClick="1"/>
          </p:cNvPr>
          <p:cNvSpPr/>
          <p:nvPr/>
        </p:nvSpPr>
        <p:spPr>
          <a:xfrm>
            <a:off x="7715272" y="6143644"/>
            <a:ext cx="428628" cy="4709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" descr="a0551bd6c9fd83ce0823fabae07a1c8a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357562"/>
            <a:ext cx="1653098" cy="1847580"/>
          </a:xfrm>
          <a:prstGeom prst="rect">
            <a:avLst/>
          </a:prstGeom>
          <a:noFill/>
        </p:spPr>
      </p:pic>
      <p:pic>
        <p:nvPicPr>
          <p:cNvPr id="5" name="Picture 5" descr="c09015259d45d2768413ee4edd7a8743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42918"/>
            <a:ext cx="1333500" cy="1333500"/>
          </a:xfrm>
          <a:prstGeom prst="rect">
            <a:avLst/>
          </a:prstGeom>
          <a:noFill/>
        </p:spPr>
      </p:pic>
      <p:pic>
        <p:nvPicPr>
          <p:cNvPr id="6" name="Picture 6" descr="33b44212315acfbd4949c2cba89ef4fb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714356"/>
            <a:ext cx="1333500" cy="1333500"/>
          </a:xfrm>
          <a:prstGeom prst="rect">
            <a:avLst/>
          </a:prstGeom>
          <a:noFill/>
        </p:spPr>
      </p:pic>
      <p:pic>
        <p:nvPicPr>
          <p:cNvPr id="7" name="Picture 7" descr="521245980fcf8191c0082378ba038394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642918"/>
            <a:ext cx="1333500" cy="1333500"/>
          </a:xfrm>
          <a:prstGeom prst="rect">
            <a:avLst/>
          </a:prstGeom>
          <a:noFill/>
        </p:spPr>
      </p:pic>
      <p:pic>
        <p:nvPicPr>
          <p:cNvPr id="8" name="Picture 9" descr="2ed289bfe88d1f4c332b5e9791f4305b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4714884"/>
            <a:ext cx="1333500" cy="1333500"/>
          </a:xfrm>
          <a:prstGeom prst="rect">
            <a:avLst/>
          </a:prstGeom>
          <a:noFill/>
        </p:spPr>
      </p:pic>
      <p:pic>
        <p:nvPicPr>
          <p:cNvPr id="10" name="Picture 8" descr="4c5b8f986382f15f91973cdd776a138c">
            <a:hlinkClick r:id="rId11"/>
          </p:cNvPr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48" y="4929198"/>
            <a:ext cx="1428750" cy="1085850"/>
          </a:xfrm>
          <a:prstGeom prst="rect">
            <a:avLst/>
          </a:prstGeom>
          <a:noFill/>
        </p:spPr>
      </p:pic>
      <p:pic>
        <p:nvPicPr>
          <p:cNvPr id="11" name="Picture 15" descr="Рисунок9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29190" y="2714620"/>
            <a:ext cx="1214446" cy="2648611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4c5b8f986382f15f91973cdd776a138c">
            <a:hlinkClick r:id="rId2"/>
          </p:cNvPr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4000504"/>
            <a:ext cx="2119322" cy="1615983"/>
          </a:xfrm>
          <a:prstGeom prst="rect">
            <a:avLst/>
          </a:prstGeom>
          <a:noFill/>
        </p:spPr>
      </p:pic>
      <p:pic>
        <p:nvPicPr>
          <p:cNvPr id="5" name="Picture 8" descr="4c5b8f986382f15f91973cdd776a138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571612"/>
            <a:ext cx="2119322" cy="1615983"/>
          </a:xfrm>
          <a:prstGeom prst="rect">
            <a:avLst/>
          </a:prstGeom>
          <a:noFill/>
        </p:spPr>
      </p:pic>
      <p:pic>
        <p:nvPicPr>
          <p:cNvPr id="6" name="Picture 8" descr="4c5b8f986382f15f91973cdd776a138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643050"/>
            <a:ext cx="2119322" cy="1615983"/>
          </a:xfrm>
          <a:prstGeom prst="rect">
            <a:avLst/>
          </a:prstGeom>
          <a:noFill/>
        </p:spPr>
      </p:pic>
      <p:pic>
        <p:nvPicPr>
          <p:cNvPr id="7" name="Picture 8" descr="4c5b8f986382f15f91973cdd776a138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857628"/>
            <a:ext cx="2119322" cy="1615983"/>
          </a:xfrm>
          <a:prstGeom prst="rect">
            <a:avLst/>
          </a:prstGeom>
          <a:noFill/>
        </p:spPr>
      </p:pic>
      <p:pic>
        <p:nvPicPr>
          <p:cNvPr id="8" name="Picture 8" descr="4c5b8f986382f15f91973cdd776a138c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786058"/>
            <a:ext cx="2119322" cy="1615983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6000768"/>
            <a:ext cx="857256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496"/>
            <a:ext cx="952500" cy="790575"/>
          </a:xfrm>
          <a:prstGeom prst="rect">
            <a:avLst/>
          </a:prstGeom>
          <a:noFill/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143900" y="5929330"/>
            <a:ext cx="714380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69843E-6 C 0.00053 -0.02175 0.00504 -0.06661 -0.00156 -0.08997 C -0.00243 -0.10431 -0.00277 -0.1131 -0.00572 -0.12582 C -0.00729 -0.14201 -0.01163 -0.15658 -0.01423 -0.17253 C -0.01631 -0.19843 -0.01354 -0.22364 -0.01562 -0.24954 C -0.01597 -0.25301 -0.01979 -0.27452 -0.02118 -0.27591 C -0.02795 -0.28192 -0.03385 -0.28724 -0.04236 -0.28886 C -0.05086 -0.29048 -0.0677 -0.29279 -0.0677 -0.29279 C -0.09062 -0.30297 -0.1868 -0.29487 -0.19444 -0.29464 C -0.20538 -0.29325 -0.21388 -0.29094 -0.22395 -0.28701 C -0.22708 -0.28585 -0.23298 -0.28308 -0.23663 -0.28146 C -0.23802 -0.28077 -0.24097 -0.27961 -0.24097 -0.27961 C -0.24479 -0.27614 -0.24756 -0.27244 -0.25086 -0.26828 C -0.25642 -0.24608 -0.26961 -0.21763 -0.28454 -0.20445 C -0.28611 -0.19936 -0.28697 -0.19404 -0.28888 -0.18942 C -0.29045 -0.18548 -0.29444 -0.17831 -0.29444 -0.17831 C -0.29513 -0.17415 -0.29722 -0.16236 -0.29861 -0.15958 C -0.30052 -0.15588 -0.30243 -0.15195 -0.30434 -0.14825 C -0.3052 -0.1464 -0.30711 -0.1427 -0.30711 -0.1427 C -0.31163 -0.1242 -0.30486 -0.15033 -0.31128 -0.13137 C -0.31493 -0.12073 -0.31701 -0.1087 -0.31979 -0.0976 C -0.32239 -0.08743 -0.32309 -0.07702 -0.32691 -0.06754 C -0.33298 -0.00163 -0.3434 0.06752 -0.32691 0.1332 C -0.32517 0.15263 -0.32118 0.16974 -0.31267 0.1857 C -0.31076 0.19588 -0.3085 0.20212 -0.30295 0.20998 C -0.30121 0.21692 -0.30017 0.22293 -0.29722 0.22895 C -0.29566 0.23681 -0.29409 0.2456 -0.29166 0.25323 C -0.2901 0.25809 -0.28732 0.26271 -0.28593 0.26826 C -0.28177 0.28538 -0.28038 0.30573 -0.27048 0.31868 C -0.26909 0.32469 -0.26267 0.33672 -0.2592 0.34157 C -0.25659 0.34481 -0.25225 0.34643 -0.2493 0.34897 C -0.24409 0.35337 -0.24236 0.35753 -0.23663 0.36031 C -0.23107 0.36493 -0.22343 0.37418 -0.21701 0.37719 C -0.20711 0.38968 -0.19687 0.39153 -0.18593 0.40147 C -0.18194 0.40517 -0.17899 0.4098 -0.17465 0.4128 C -0.16319 0.4209 -0.15086 0.42691 -0.13958 0.43501 C -0.12968 0.44241 -0.11701 0.4512 -0.10572 0.45374 C -0.09409 0.45651 -0.08316 0.45836 -0.07187 0.46345 C -0.06822 0.46507 -0.06441 0.46438 -0.06059 0.4653 C -0.05295 0.46669 -0.04548 0.46923 -0.03802 0.47247 C 0.03334 0.47201 0.10469 0.47247 0.17605 0.47062 C 0.18507 0.47039 0.19566 0.45975 0.20417 0.45582 C 0.22119 0.44726 0.2 0.45675 0.21962 0.44842 C 0.22101 0.44749 0.22379 0.44657 0.22379 0.44657 C 0.229 0.43963 0.23473 0.43778 0.2408 0.43316 C 0.25365 0.42391 0.24028 0.43015 0.2507 0.42576 C 0.25591 0.41859 0.2507 0.42483 0.25764 0.42021 C 0.26355 0.41604 0.26858 0.41003 0.27466 0.40679 C 0.28073 0.40379 0.28681 0.40101 0.29289 0.39754 C 0.30053 0.39315 0.3066 0.38575 0.31407 0.38066 C 0.31962 0.37349 0.32587 0.36956 0.3323 0.36401 C 0.33525 0.35568 0.33872 0.34967 0.34358 0.34319 C 0.34844 0.32955 0.35469 0.31775 0.35903 0.30388 C 0.36129 0.29671 0.36146 0.29 0.36476 0.28329 C 0.36806 0.26549 0.3658 0.27289 0.37032 0.26086 C 0.37205 0.24675 0.37657 0.23357 0.37882 0.21923 C 0.38073 0.20767 0.38039 0.19657 0.38438 0.1857 C 0.38994 0.08255 0.3875 0.03769 0.38577 -0.105 C 0.38577 -0.1124 0.38247 -0.11888 0.37882 -0.12374 C 0.37744 -0.1316 0.37605 -0.13507 0.37171 -0.14062 C 0.3698 -0.14825 0.36702 -0.15126 0.36198 -0.15565 C 0.35869 -0.16213 0.35851 -0.16629 0.35348 -0.17068 C 0.34966 -0.17878 0.34445 -0.18456 0.33941 -0.19127 C 0.33698 -0.1945 0.33542 -0.19936 0.3323 -0.20075 C 0.32813 -0.2026 0.32744 -0.20237 0.32379 -0.2063 C 0.31823 -0.21231 0.31233 -0.22017 0.30556 -0.22318 C 0.29341 -0.24029 0.27674 -0.24561 0.26042 -0.2514 C 0.24966 -0.25533 0.24063 -0.26065 0.22952 -0.26273 C 0.19636 -0.27753 0.18091 -0.27452 0.13941 -0.27591 C 0.11546 -0.281 0.09289 -0.29325 0.06893 -0.29834 C 0.03803 -0.29765 0.00695 -0.29811 -0.02395 -0.29649 C -0.02847 -0.29626 -0.03663 -0.29071 -0.03663 -0.29071 " pathEditMode="relative" ptsTypes="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38575E-6 C 0.00435 -0.01781 0.00504 -0.03908 0.01268 -0.05435 C 0.01216 -0.06452 0.0099 -0.07424 0.0099 -0.08441 C 0.0099 -0.11378 0.01008 -0.14315 0.01129 -0.17253 C 0.01181 -0.18478 0.02101 -0.21092 0.02396 -0.22317 C 0.02622 -0.23219 0.02709 -0.24283 0.03247 -0.24954 C 0.03386 -0.25532 0.0382 -0.26688 0.04219 -0.27012 C 0.05921 -0.284 0.09028 -0.28076 0.10556 -0.28145 C 0.14046 -0.29672 0.11112 -0.28515 0.19723 -0.2833 C 0.22084 -0.27706 0.24202 -0.26203 0.26615 -0.25879 C 0.27692 -0.25416 0.28994 -0.25069 0.30001 -0.24376 C 0.30574 -0.23982 0.30903 -0.23358 0.31546 -0.2308 C 0.32049 -0.2204 0.32605 -0.22017 0.33247 -0.21207 C 0.33508 -0.20166 0.34063 -0.19496 0.34653 -0.18756 C 0.34862 -0.17923 0.35417 -0.17322 0.35626 -0.16512 C 0.35678 -0.16327 0.35678 -0.16073 0.35782 -0.15934 C 0.36112 -0.15495 0.36563 -0.15241 0.3691 -0.14824 C 0.37414 -0.12766 0.36633 -0.15819 0.37327 -0.13691 C 0.3764 -0.12743 0.37761 -0.11795 0.38317 -0.11055 C 0.38403 -0.10685 0.38508 -0.10315 0.38594 -0.09944 C 0.38646 -0.09759 0.38733 -0.09366 0.38733 -0.09366 C 0.38855 -0.06499 0.39584 -0.02521 0.38317 -3.38575E-6 C 0.37692 0.02613 0.38473 -0.00833 0.38021 0.06568 C 0.38004 0.06961 0.37831 0.07331 0.37744 0.07701 C 0.37692 0.07886 0.37605 0.08256 0.37605 0.08256 C 0.37431 0.1154 0.37535 0.14917 0.37883 0.18201 C 0.37831 0.21253 0.38785 0.25601 0.37327 0.28515 C 0.37171 0.29163 0.36997 0.29556 0.36615 0.30019 C 0.36424 0.30851 0.36094 0.31499 0.35626 0.32077 C 0.35435 0.3284 0.35209 0.32956 0.34653 0.3321 C 0.34324 0.33626 0.34046 0.33996 0.33664 0.34343 C 0.3349 0.34667 0.33247 0.34921 0.33091 0.35268 C 0.32622 0.36309 0.32518 0.37673 0.31546 0.3809 C 0.31008 0.39177 0.30209 0.39917 0.29289 0.40333 C 0.28872 0.40518 0.28021 0.40911 0.28021 0.40911 C 0.26928 0.41883 0.25973 0.42761 0.24792 0.43525 C 0.24289 0.43848 0.23612 0.44056 0.23091 0.44288 C 0.21824 0.44843 0.20556 0.45421 0.19289 0.45976 C 0.18438 0.46346 0.17587 0.4667 0.16754 0.47086 C 0.16685 0.47109 0.1599 0.47479 0.15921 0.47479 C 0.14653 0.47595 0.13386 0.47595 0.12119 0.47664 C 0.06581 0.47572 0.01893 0.48011 -0.03246 0.46901 C -0.05104 0.46068 -0.06909 0.45097 -0.08871 0.44843 C -0.09687 0.44473 -0.10555 0.44519 -0.11406 0.44288 C -0.12256 0.44056 -0.12968 0.4371 -0.13801 0.4334 C -0.14218 0.43155 -0.14652 0.42969 -0.15069 0.42784 C -0.15347 0.42669 -0.15919 0.42414 -0.15919 0.42414 C -0.1651 0.41582 -0.1585 0.42391 -0.16614 0.41836 C -0.18072 0.40772 -0.16944 0.41327 -0.17881 0.40911 C -0.18038 0.40703 -0.18645 0.39662 -0.18732 0.39593 C -0.18992 0.39385 -0.19583 0.39223 -0.19583 0.39223 C -0.20468 0.38414 -0.21371 0.37997 -0.22395 0.37535 C -0.22708 0.37095 -0.23107 0.36864 -0.23385 0.36401 C -0.23749 0.35823 -0.23888 0.355 -0.24374 0.35083 C -0.24583 0.34228 -0.25051 0.33788 -0.25347 0.33025 C -0.25711 0.32077 -0.2618 0.31175 -0.26753 0.30389 C -0.27065 0.29302 -0.27135 0.284 -0.27742 0.2759 C -0.28003 0.2648 -0.2769 0.27451 -0.28176 0.26642 C -0.29079 0.25116 -0.28437 0.25509 -0.29288 0.25139 C -0.29617 0.24722 -0.29826 0.2426 -0.30138 0.23821 C -0.30329 0.2308 -0.30503 0.22317 -0.30711 0.21577 C -0.30815 0.20675 -0.30972 0.19843 -0.31128 0.18964 C -0.31215 0.18455 -0.31406 0.17461 -0.31406 0.17461 C -0.31562 0.15703 -0.31996 0.14246 -0.32395 0.12581 C -0.32534 0.12026 -0.32673 0.11448 -0.32812 0.10893 C -0.32899 0.10523 -0.3309 0.09759 -0.3309 0.09759 C -0.33176 0.04857 -0.33836 -0.0148 -0.32951 -0.06383 C -0.32864 -0.07586 -0.32447 -0.1124 -0.31683 -0.12188 C -0.31354 -0.13529 -0.31579 -0.12997 -0.31128 -0.13876 C -0.30798 -0.15217 -0.30607 -0.1679 -0.2986 -0.17831 C -0.29513 -0.19195 -0.30017 -0.17507 -0.29288 -0.18941 C -0.29201 -0.19103 -0.29253 -0.1938 -0.29149 -0.19519 C -0.2894 -0.1982 -0.28558 -0.1982 -0.28315 -0.20074 C -0.27899 -0.20513 -0.27847 -0.20953 -0.27326 -0.21207 C -0.27065 -0.21739 -0.26735 -0.22155 -0.26475 -0.22687 C -0.26076 -0.24329 -0.24808 -0.25 -0.23663 -0.25509 C -0.23524 -0.25578 -0.23385 -0.25624 -0.23246 -0.25694 C -0.23107 -0.25763 -0.22951 -0.25809 -0.22812 -0.25879 C -0.22673 -0.25948 -0.22395 -0.26064 -0.22395 -0.26064 C -0.22152 -0.27058 -0.21249 -0.27081 -0.20555 -0.27382 C -0.19079 -0.28006 -0.17465 -0.27498 -0.15919 -0.27567 C -0.15347 -0.27821 -0.14791 -0.28076 -0.14218 -0.2833 C -0.1394 -0.28446 -0.13385 -0.287 -0.13385 -0.287 C -0.13003 -0.28608 -0.12638 -0.284 -0.12256 -0.2833 C -0.11319 -0.28168 -0.09444 -0.2796 -0.09444 -0.2796 C -0.07447 -0.27313 -0.09722 -0.28006 -0.04791 -0.27567 C -0.04322 -0.27521 -0.03524 -0.26827 -0.0309 -0.26642 C -0.02951 -0.26573 -0.02673 -0.26457 -0.02673 -0.26457 C -0.02343 -0.25971 -0.02135 -0.25578 -0.01979 -0.24954 C -0.01926 -0.22826 -0.01909 -0.20698 -0.01822 -0.18571 C -0.01788 -0.17761 -0.01458 -0.16906 -0.01267 -0.16142 C -0.0118 -0.15772 -0.00989 -0.15009 -0.00989 -0.15009 C -0.00729 -0.12835 -0.00624 -0.10569 -0.00277 -0.08441 C -0.00121 -0.0747 0.00556 -0.05805 0.00556 -0.0488 C 0.00556 -0.04255 0.00556 -0.03631 0.00556 -0.03006 " pathEditMode="relative" ptsTypes="ffffffffffffffffffffffff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9444a0be515335b6d157e67acf524ab1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500306"/>
            <a:ext cx="3214710" cy="324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714348" y="100010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85984" y="100010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71934" y="100010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57884" y="1000108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00958" y="1071546"/>
            <a:ext cx="91440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Темлянцева Эльмира Ханифовна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80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Интегрированное занятие для детей среднего дошкольного возраста. Тема «Порядковый счет» </vt:lpstr>
      <vt:lpstr>Слайд 2</vt:lpstr>
      <vt:lpstr>Слайд 3</vt:lpstr>
      <vt:lpstr>     1           2          3           4            5</vt:lpstr>
      <vt:lpstr>     1           2          3           4            5</vt:lpstr>
      <vt:lpstr>Слайд 6</vt:lpstr>
      <vt:lpstr>Слайд 7</vt:lpstr>
      <vt:lpstr>Слайд 8</vt:lpstr>
      <vt:lpstr>Слайд 9</vt:lpstr>
      <vt:lpstr>    1          2            3            4            5</vt:lpstr>
      <vt:lpstr>    1          2            3            4            5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34</cp:revision>
  <dcterms:modified xsi:type="dcterms:W3CDTF">2016-02-21T22:12:58Z</dcterms:modified>
</cp:coreProperties>
</file>