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69" r:id="rId5"/>
    <p:sldId id="262" r:id="rId6"/>
    <p:sldId id="271" r:id="rId7"/>
    <p:sldId id="268" r:id="rId8"/>
    <p:sldId id="263" r:id="rId9"/>
    <p:sldId id="264" r:id="rId10"/>
    <p:sldId id="267" r:id="rId11"/>
    <p:sldId id="259" r:id="rId12"/>
    <p:sldId id="265" r:id="rId13"/>
    <p:sldId id="260" r:id="rId14"/>
    <p:sldId id="270" r:id="rId15"/>
    <p:sldId id="272" r:id="rId16"/>
    <p:sldId id="26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0F7F-371E-4406-B8D5-2466FDEB1290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E796-0AFA-4757-969E-4F1832D0B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9E68-B013-4054-AE75-2AD69D6598D2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9873-5638-492E-96B6-E83F976D1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BA0E-0560-4D9B-9D7F-A51EC245BE78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CA9D-0B9C-460C-B6F9-745C0F8F5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DD5D-61CE-48DE-AC08-8C56E1D1E5E1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9D3F-D237-49CB-9A14-C401205C6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E211-A861-4F24-BFD7-62E88A036011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4E22-61CC-4215-A126-818AC4A31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2425-558D-4148-8F05-40237BD2610C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5DC1-21C3-4EBE-ABA1-4A209333D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0AC6-7ADE-4C58-832F-E4124B1F8F46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8E0B-E623-4DFF-96F2-01C8A8B43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E46D5-E9C8-4829-8939-6E9888627A70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E8AC-BF8A-4562-94A3-22B4041A3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737C-6FD3-488B-9299-4846EF576FC5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02A3-6609-492C-97D6-CB4C330C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11CF-8DA5-40C2-A195-18C2A713FAC9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0CE4-55F0-4FDA-A3B2-F7AD5D38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557E-3E9F-4D86-BED8-B901EF39AA2F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3023-FC11-4CC6-A0F0-66213ADB9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4F774-75E6-40C6-BEF3-B819E8B1C07C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69DA8-0133-4D6F-8A4C-8D2021FD0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ass\Desktop\проект\18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062163"/>
            <a:ext cx="5905500" cy="27336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нам пришла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среднего дошкольного возраста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6300" y="5661025"/>
            <a:ext cx="4424363" cy="102393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группы «Почемучки»МБОУ «Прогимназия «Сказка» Южакова Н.А. (1кв.кат)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lass\Desktop\фото\зимушка зима\DSC047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29190" y="1142984"/>
            <a:ext cx="2952771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1" name="Picture 3" descr="C:\Users\Class\Desktop\фото\печать\DSC04317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90405" y="1199639"/>
            <a:ext cx="2928958" cy="219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5" name="Picture 7" descr="C:\Users\Class\Desktop\фото\фото Поч\DSC043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40693" y="3738779"/>
            <a:ext cx="3643232" cy="2732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6" name="Picture 8" descr="C:\Users\Class\Desktop\фото\фото Поч\DSC043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4348" y="3714752"/>
            <a:ext cx="2085360" cy="2780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654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Групповая и индивидуальная работа с детьми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3" y="857250"/>
            <a:ext cx="2786062" cy="142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Аппликация «Медведь»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7250" y="1357313"/>
            <a:ext cx="1371600" cy="2254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43625" y="785813"/>
            <a:ext cx="2786063" cy="142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Лепка «Дерево»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75" name="Прямоугольник 13"/>
          <p:cNvSpPr>
            <a:spLocks noChangeArrowheads="1"/>
          </p:cNvSpPr>
          <p:nvPr/>
        </p:nvSpPr>
        <p:spPr bwMode="auto">
          <a:xfrm>
            <a:off x="3071813" y="3786188"/>
            <a:ext cx="1695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Готовимся к конкурсу поделок из природного материала</a:t>
            </a:r>
            <a:endParaRPr lang="ru-RU" sz="12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4925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из природного материала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Class\Desktop\фото\математика\DSC043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301720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6" name="Picture 4" descr="C:\Users\Class\Desktop\фото\математика\DSC043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512881" cy="2634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5" name="Picture 3" descr="C:\Users\Class\Desktop\фото\математика\DSC043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7525" y="4365104"/>
            <a:ext cx="3032828" cy="2274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099" name="Picture 3" descr="C:\Users\Class\Desktop\фото\фото выставка\DSC043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2120726" cy="1590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0" name="Picture 4" descr="C:\Users\Class\Desktop\фото\фото выставка\DSC0439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320860" cy="2490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098" name="Picture 2" descr="C:\Users\Class\Desktop\фото\фото выставка\DSC0436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23637" y="3717032"/>
            <a:ext cx="2744796" cy="2058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4925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lass\Desktop\фото\математика\DSC043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428604"/>
            <a:ext cx="4246113" cy="3184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7" name="Picture 3" descr="C:\Users\Class\Desktop\фото\математика\DSC043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134964">
            <a:off x="-140338" y="3912384"/>
            <a:ext cx="1966528" cy="1474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9" name="Picture 5" descr="C:\Users\Class\Desktop\фото\математика\DSC043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29190" y="3429000"/>
            <a:ext cx="3915608" cy="2936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1" name="Picture 7" descr="C:\Users\Class\Desktop\фото\математика\DSC043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5711618">
            <a:off x="4957442" y="854149"/>
            <a:ext cx="3167255" cy="2375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5" name="Picture 3" descr="C:\Users\Class\Desktop\фото\фото 1\DSC069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14480" y="4286256"/>
            <a:ext cx="2962667" cy="222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b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принявшие участие в конкурсах поделок из природного материала</a:t>
            </a:r>
          </a:p>
        </p:txBody>
      </p:sp>
      <p:pic>
        <p:nvPicPr>
          <p:cNvPr id="14340" name="Picture 3" descr="C:\Users\Class\Desktop\проект\18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785813" y="5143500"/>
            <a:ext cx="2827338" cy="2120900"/>
          </a:xfrm>
        </p:spPr>
      </p:pic>
      <p:pic>
        <p:nvPicPr>
          <p:cNvPr id="10" name="Picture 2" descr="C:\Users\Class\Desktop\фото\экология\DSC060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81002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1" name="Picture 6" descr="C:\Users\Class\Desktop\фото\математика\DSC043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00562" y="1857364"/>
            <a:ext cx="4381531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Итоговое мероприятие «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Осенины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Class\Desktop\фото\осенины ФЭМП\DSCN05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1214422"/>
            <a:ext cx="3895335" cy="2921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4" descr="C:\Users\Class\Desktop\фото\осенины ФЭМП\DSCN05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 t="-6326" b="-1"/>
          <a:stretch/>
        </p:blipFill>
        <p:spPr bwMode="auto">
          <a:xfrm>
            <a:off x="1857356" y="4286256"/>
            <a:ext cx="2353846" cy="2420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Picture 2" descr="C:\Users\Class\Desktop\фото\осенины ФЭМП\DSCN05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810034"/>
            <a:ext cx="4063954" cy="3047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" name="Picture 5" descr="C:\Users\Class\Desktop\фото\осенины ФЭМП\DSCN05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1214422"/>
            <a:ext cx="3000396" cy="2250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Авдеева, Н. Н. Безопасность: учебное пособие по основам безопасности жизнедеятельности детей среднего дошкольного возраста/Н. Н. Авдеева, О. Л. Князева, Р. Б.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Стёркина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 АСТ, 1998.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Белая, К. Ю. Как обеспечить безопасность дошкольников: книга для воспитателей детского сада и родителей / К. Ю. Белая, В. Н.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Зимовина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.-М.: Просвещение, 1998.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Гаткин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Я; Гуревич, А. В. Безопасность ребёнка в большом городе: педагогические и социальные технологии / А. В. Гуревич, Е. В.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Хижнякова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Э. С. Акопова. - М. , 2002.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Козлова, С. А. Нравственное воспитание дошкольников в процессе ознакомления с окружающим миром/ С. А. Козлова. – М. , 1998.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А. Психология и безопасность/ М. А. Котик.- Таллинн: Валгу-с, 1989.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Н.Е. От рождения до школы. Примерная общеобразовательная программа дошкольного образования. ФГОС/ Н.Е.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М., 2014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179388" y="19161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7412" name="Picture 3" descr="C:\Users\Class\Desktop\проект\18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627313" y="3860800"/>
            <a:ext cx="3689350" cy="2767013"/>
          </a:xfrm>
        </p:spPr>
      </p:pic>
      <p:pic>
        <p:nvPicPr>
          <p:cNvPr id="17413" name="Picture 2" descr="F:\проект\274778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7950" y="4149725"/>
            <a:ext cx="3209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Class\Desktop\проект\18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57238" y="5013325"/>
            <a:ext cx="2940051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0343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ознакомить детей с осенней природой и явлениями, развивать умения устанавливать причинно-следственные связи между природными явлениями относительно сезона.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Class\Desktop\фото\экология\DSC060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28662" y="3286124"/>
            <a:ext cx="2237721" cy="1678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098" name="Picture 2" descr="C:\Users\Class\Desktop\фото\фото 1\DSC069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86182" y="1785926"/>
            <a:ext cx="4381531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3681413" y="3244850"/>
            <a:ext cx="328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()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4099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625" y="428625"/>
            <a:ext cx="7900988" cy="5572125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6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200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</a:t>
            </a:r>
            <a:endParaRPr lang="ru-RU" sz="5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5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воспитывать у детей любовь и заботливое отношение  к природе,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показать ценность природы и её даров  для каждого человека,       	приобщение к правилам безопасного поведения в природе.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Обучающая</a:t>
            </a:r>
            <a:r>
              <a:rPr lang="ru-RU" sz="5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5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- формировать умения получать сведения о новом объекте в процессе его практического исследования;  учить детей играм, направленным на закрепление представлений о свойствах предметов, совершенствуя умение сравнивать предметы.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5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- развивать первичные навыки в проектно-исследовательской деятельности,  воображение и творческую активность; формировать представление  о преобразованиях во времени (сезоны).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4101" name="Picture 3" descr="C:\Users\Class\Desktop\проект\18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57238" y="5013325"/>
            <a:ext cx="2940051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Воспоминание о лете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Users\Class\Desktop\фото\фото 1\DSC065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5786" y="1214422"/>
            <a:ext cx="3130657" cy="2347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2" name="Picture 4" descr="C:\Users\Class\Desktop\фото\фото 1\DSC066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06391" y="4214818"/>
            <a:ext cx="2952771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3" name="Picture 5" descr="C:\Users\Class\Desktop\фото\фото 1\DSC065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4348" y="4214818"/>
            <a:ext cx="2736407" cy="2052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4" name="Picture 6" descr="C:\Users\Class\Desktop\фото\фото 1\DSC066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3504" y="1214422"/>
            <a:ext cx="2855191" cy="2141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57813" y="3643313"/>
            <a:ext cx="2500312" cy="3508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Солнце воздух и вода наши лучшие друзья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3000" y="3714750"/>
            <a:ext cx="2500313" cy="3508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Цветы на нашем участке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813" y="-4763"/>
            <a:ext cx="9144001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Class\Desktop\фото\фото Ал.цв\DSC041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13462" y="3164323"/>
            <a:ext cx="2448272" cy="1836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8" name="Picture 4" descr="C:\Users\Class\Desktop\фото\фото Ал.цв\DSC042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1142984"/>
            <a:ext cx="2532220" cy="1899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" name="Picture 5" descr="C:\Users\Class\Desktop\фото\фото 1\DSC069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0906" y="4278589"/>
            <a:ext cx="1795105" cy="2393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6" name="Picture 2" descr="C:\Users\Class\Desktop\фото\фото Ал.цв\DSC041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22155" y="2600119"/>
            <a:ext cx="2736304" cy="2052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9" name="Picture 5" descr="C:\Users\Class\Desktop\фото\фото Поч\печать\DSC041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90307" y="1011895"/>
            <a:ext cx="2463034" cy="1847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0" name="Picture 6" descr="C:\Users\Class\Desktop\фото\фото Поч\печать\DSC042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4786322"/>
            <a:ext cx="2476631" cy="1857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6153" name="Прямоугольник 2"/>
          <p:cNvSpPr>
            <a:spLocks noChangeArrowheads="1"/>
          </p:cNvSpPr>
          <p:nvPr/>
        </p:nvSpPr>
        <p:spPr bwMode="auto">
          <a:xfrm>
            <a:off x="388938" y="304800"/>
            <a:ext cx="25923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Экскурсии по саду и наблюдения</a:t>
            </a:r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6172200" y="457200"/>
            <a:ext cx="2262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в огороде</a:t>
            </a:r>
          </a:p>
        </p:txBody>
      </p:sp>
      <p:pic>
        <p:nvPicPr>
          <p:cNvPr id="5122" name="Picture 2" descr="C:\Users\Class\Desktop\фото\фото 1\DSC0692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65218" y="1562279"/>
            <a:ext cx="2008374" cy="1506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Выставка цветов </a:t>
            </a:r>
            <a:br>
              <a:rPr lang="ru-RU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(совместно с родителями)</a:t>
            </a:r>
            <a:endParaRPr lang="ru-RU" sz="3600" smtClean="0"/>
          </a:p>
        </p:txBody>
      </p:sp>
      <p:pic>
        <p:nvPicPr>
          <p:cNvPr id="5" name="Picture 2" descr="C:\Users\Class\Desktop\фото\фото Поч\DSC0425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142844" y="1500174"/>
            <a:ext cx="4176465" cy="2521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2" descr="C:\Users\Class\Desktop\фото\фото Ал.цв\DSC042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71604" y="3929066"/>
            <a:ext cx="3588406" cy="2691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Picture 3" descr="C:\Users\Class\Desktop\фото\фото Ал.цв\DSC042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43636" y="214290"/>
            <a:ext cx="25717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" name="Picture 2" descr="C:\Users\Class\Desktop\фото\печать\DSC0428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4143380"/>
            <a:ext cx="3096344" cy="2322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" name="Picture 5" descr="C:\Users\Class\Desktop\фото\фото Ал.цв\DSC0426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6248" y="2214554"/>
            <a:ext cx="2095514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книг  и иллюстраций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подбор методической и художественной литературы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Class\Desktop\фото\фото 1\DSC069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067944" y="1556792"/>
            <a:ext cx="4560507" cy="3420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098" name="Picture 2" descr="C:\Users\Class\Desktop\фото\фото 1\DSC069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291830" cy="4389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Class\Desktop\фото\фото 1\DSC051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15616" y="1397548"/>
            <a:ext cx="7028284" cy="4981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рисунков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этап(продуктивный)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lass\Desktop\проект\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76213" y="476250"/>
            <a:ext cx="8229600" cy="654050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Открытое комплексное занятие</a:t>
            </a:r>
            <a:b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«Путешествие в осенний лес»</a:t>
            </a:r>
            <a:b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Class\Desktop\фото\математика\DSC04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77268" y="1571612"/>
            <a:ext cx="2966732" cy="2224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9" name="Picture 5" descr="C:\Users\Class\Desktop\фото\математика\DSC044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85852" y="4429132"/>
            <a:ext cx="2584082" cy="1938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0" name="Picture 6" descr="C:\Users\Class\Desktop\фото\математика\DSC044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71736" y="1500174"/>
            <a:ext cx="3438417" cy="2578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1" name="Picture 7" descr="C:\Users\Class\Desktop\фото\осенины ФЭМП\DSCN06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3438" y="4286256"/>
            <a:ext cx="2699792" cy="2024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2" name="Picture 8" descr="C:\Users\Class\Desktop\фото\осенины ФЭМП\DSCN06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643050"/>
            <a:ext cx="2781527" cy="2086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155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ПРОЕКТ Осень  в гости к нам пришла для детей среднего дошкольного возраста</vt:lpstr>
      <vt:lpstr>Слайд 2</vt:lpstr>
      <vt:lpstr>Слайд 3</vt:lpstr>
      <vt:lpstr>Подготовительный этап Воспоминание о лете</vt:lpstr>
      <vt:lpstr>Слайд 5</vt:lpstr>
      <vt:lpstr>Выставка цветов  (совместно с родителями)</vt:lpstr>
      <vt:lpstr>Рассматривание книг  и иллюстраций  и подбор методической и художественной литературы</vt:lpstr>
      <vt:lpstr>Выставка рисунков 2 этап(продуктивный)</vt:lpstr>
      <vt:lpstr> Открытое комплексное занятие «Путешествие в осенний лес» </vt:lpstr>
      <vt:lpstr>Продуктивная деятельность Групповая и индивидуальная работа с детьми</vt:lpstr>
      <vt:lpstr>Работа с родителями поделки из природного материала</vt:lpstr>
      <vt:lpstr>Слайд 12</vt:lpstr>
      <vt:lpstr>Работы  принявшие участие в конкурсах поделок из природного материала</vt:lpstr>
      <vt:lpstr>Итоговое мероприятие «Осенины»</vt:lpstr>
      <vt:lpstr>Используемая 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ПОЕКТ «Осень в гости к нам пришла»</dc:title>
  <dc:creator>Class</dc:creator>
  <cp:lastModifiedBy>Документ</cp:lastModifiedBy>
  <cp:revision>60</cp:revision>
  <cp:lastPrinted>2015-02-09T11:34:53Z</cp:lastPrinted>
  <dcterms:created xsi:type="dcterms:W3CDTF">2015-02-02T10:08:27Z</dcterms:created>
  <dcterms:modified xsi:type="dcterms:W3CDTF">2016-02-19T06:39:30Z</dcterms:modified>
</cp:coreProperties>
</file>