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00200"/>
            <a:ext cx="7774632" cy="326896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Проект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«Приобщение детей к истокам русской народной культуры»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82" y="629888"/>
            <a:ext cx="6538550" cy="5463408"/>
          </a:xfrm>
        </p:spPr>
      </p:pic>
    </p:spTree>
    <p:extLst>
      <p:ext uri="{BB962C8B-B14F-4D97-AF65-F5344CB8AC3E}">
        <p14:creationId xmlns:p14="http://schemas.microsoft.com/office/powerpoint/2010/main" val="27165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6775331" cy="5577483"/>
          </a:xfrm>
        </p:spPr>
      </p:pic>
    </p:spTree>
    <p:extLst>
      <p:ext uri="{BB962C8B-B14F-4D97-AF65-F5344CB8AC3E}">
        <p14:creationId xmlns:p14="http://schemas.microsoft.com/office/powerpoint/2010/main" val="33331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963768" cy="5131013"/>
          </a:xfrm>
        </p:spPr>
      </p:pic>
    </p:spTree>
    <p:extLst>
      <p:ext uri="{BB962C8B-B14F-4D97-AF65-F5344CB8AC3E}">
        <p14:creationId xmlns:p14="http://schemas.microsoft.com/office/powerpoint/2010/main" val="30419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6878554" cy="5153772"/>
          </a:xfrm>
        </p:spPr>
      </p:pic>
    </p:spTree>
    <p:extLst>
      <p:ext uri="{BB962C8B-B14F-4D97-AF65-F5344CB8AC3E}">
        <p14:creationId xmlns:p14="http://schemas.microsoft.com/office/powerpoint/2010/main" val="20160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6927702" cy="5629845"/>
          </a:xfrm>
        </p:spPr>
      </p:pic>
    </p:spTree>
    <p:extLst>
      <p:ext uri="{BB962C8B-B14F-4D97-AF65-F5344CB8AC3E}">
        <p14:creationId xmlns:p14="http://schemas.microsoft.com/office/powerpoint/2010/main" val="24148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126006" cy="5616624"/>
          </a:xfrm>
        </p:spPr>
      </p:pic>
    </p:spTree>
    <p:extLst>
      <p:ext uri="{BB962C8B-B14F-4D97-AF65-F5344CB8AC3E}">
        <p14:creationId xmlns:p14="http://schemas.microsoft.com/office/powerpoint/2010/main" val="25017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437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Проект  «Приобщение детей к истокам русской народной культуры»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2016-01-10T09:10:28Z</dcterms:created>
  <dcterms:modified xsi:type="dcterms:W3CDTF">2016-02-16T21:10:31Z</dcterms:modified>
</cp:coreProperties>
</file>