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0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6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7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97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804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33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15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7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5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0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3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7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1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0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6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7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6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78039"/>
            <a:ext cx="7766936" cy="2672797"/>
          </a:xfrm>
        </p:spPr>
        <p:txBody>
          <a:bodyPr>
            <a:normAutofit/>
          </a:bodyPr>
          <a:lstStyle/>
          <a:p>
            <a:r>
              <a:rPr lang="ru-RU" sz="3600" i="1" dirty="0"/>
              <a:t>Обучение детей составлению описательных рассказов по системному </a:t>
            </a:r>
            <a:r>
              <a:rPr lang="ru-RU" sz="3600" i="1" dirty="0" smtClean="0"/>
              <a:t>оператору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5753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Черноморец </a:t>
            </a:r>
            <a:r>
              <a:rPr lang="ru-RU" dirty="0"/>
              <a:t>И.С., воспитатель </a:t>
            </a:r>
          </a:p>
          <a:p>
            <a:r>
              <a:rPr lang="ru-RU" dirty="0"/>
              <a:t>МАДОУ «Детский сад общеразвивающего вида «Снегурочка»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6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Данная методика является неудобной, </a:t>
            </a:r>
            <a:r>
              <a:rPr lang="ru-RU" sz="2000" dirty="0" smtClean="0"/>
              <a:t>так как </a:t>
            </a:r>
            <a:r>
              <a:rPr lang="ru-RU" sz="2000" dirty="0"/>
              <a:t>нужно иметь десяток схем.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922" y="2160588"/>
            <a:ext cx="5672194" cy="3881437"/>
          </a:xfrm>
        </p:spPr>
      </p:pic>
    </p:spTree>
    <p:extLst>
      <p:ext uri="{BB962C8B-B14F-4D97-AF65-F5344CB8AC3E}">
        <p14:creationId xmlns:p14="http://schemas.microsoft.com/office/powerpoint/2010/main" val="14695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000" dirty="0"/>
              <a:t>Мы при обучении детей составлению описательных рассказов остановили свой выбор на технологии </a:t>
            </a:r>
            <a:r>
              <a:rPr lang="ru-RU" sz="2000" b="1" dirty="0"/>
              <a:t>из ТРИЗ – педагогики, </a:t>
            </a:r>
            <a:r>
              <a:rPr lang="ru-RU" sz="2000" dirty="0"/>
              <a:t>а именно используем для этих целей технологию формирования основ системного мышления детей. Основным инструментом формирования мыслительных операций системного характера </a:t>
            </a:r>
            <a:r>
              <a:rPr lang="ru-RU" sz="2000" dirty="0" smtClean="0"/>
              <a:t>ТРИЗ </a:t>
            </a:r>
            <a:r>
              <a:rPr lang="ru-RU" sz="2000" dirty="0"/>
              <a:t>– педагогика считает алгоритм, основанный на так называемом «системном операторе</a:t>
            </a:r>
            <a:r>
              <a:rPr lang="ru-RU" sz="2000" dirty="0" smtClean="0"/>
              <a:t>».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Автором и разработчиком алгоритма системного мышления является </a:t>
            </a:r>
            <a:r>
              <a:rPr lang="ru-RU" sz="2000" b="1" dirty="0"/>
              <a:t>Г.С. </a:t>
            </a:r>
            <a:r>
              <a:rPr lang="ru-RU" sz="2000" b="1" dirty="0" err="1"/>
              <a:t>Альтшуллер</a:t>
            </a:r>
            <a:r>
              <a:rPr lang="ru-RU" sz="2000" b="1" dirty="0"/>
              <a:t>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54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1" y="824248"/>
            <a:ext cx="4932609" cy="439169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1707" y="2163651"/>
            <a:ext cx="5344732" cy="2859109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/>
              <a:t>Системное мышление по отношению к объектам </a:t>
            </a:r>
            <a:r>
              <a:rPr lang="ru-RU" sz="2200" b="1" dirty="0"/>
              <a:t>рукотворного и природного</a:t>
            </a:r>
            <a:r>
              <a:rPr lang="ru-RU" sz="2200" dirty="0"/>
              <a:t> </a:t>
            </a:r>
            <a:r>
              <a:rPr lang="ru-RU" sz="2200" b="1" dirty="0"/>
              <a:t>мира</a:t>
            </a:r>
            <a:r>
              <a:rPr lang="ru-RU" sz="2200" dirty="0"/>
              <a:t> имеет свои характерные особенности.</a:t>
            </a:r>
          </a:p>
          <a:p>
            <a:r>
              <a:rPr lang="ru-RU" sz="2200" dirty="0"/>
              <a:t>Природные объекты умеют производить какие-то </a:t>
            </a:r>
            <a:r>
              <a:rPr lang="ru-RU" sz="2200" b="1" dirty="0"/>
              <a:t>действия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smtClean="0"/>
              <a:t>Рукотворные </a:t>
            </a:r>
            <a:r>
              <a:rPr lang="ru-RU" sz="2200" dirty="0"/>
              <a:t>объекты имеют каждый свой назначение – то, для чего его человек придумал </a:t>
            </a:r>
            <a:r>
              <a:rPr lang="ru-RU" sz="2200" b="1" dirty="0" smtClean="0"/>
              <a:t>функцию</a:t>
            </a:r>
            <a:r>
              <a:rPr lang="ru-RU" sz="2200" dirty="0" smtClean="0"/>
              <a:t>. 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96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«Системный оператор»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129" y="1197735"/>
            <a:ext cx="9247031" cy="391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9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«Что-то» ( в сокращении)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М</a:t>
            </a:r>
            <a:r>
              <a:rPr lang="ru-RU" sz="2400" b="1" dirty="0"/>
              <a:t>. С. </a:t>
            </a:r>
            <a:r>
              <a:rPr lang="ru-RU" sz="2400" b="1" dirty="0" err="1"/>
              <a:t>Гафитулин</a:t>
            </a:r>
            <a:r>
              <a:rPr lang="ru-RU" sz="2400" b="1" dirty="0"/>
              <a:t>, г. Жуковский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524259"/>
            <a:ext cx="8535988" cy="3470141"/>
          </a:xfrm>
        </p:spPr>
        <p:txBody>
          <a:bodyPr>
            <a:normAutofit/>
          </a:bodyPr>
          <a:lstStyle/>
          <a:p>
            <a:r>
              <a:rPr lang="ru-RU" b="1" dirty="0" smtClean="0"/>
              <a:t>Если </a:t>
            </a:r>
            <a:r>
              <a:rPr lang="ru-RU" b="1" dirty="0"/>
              <a:t>мы рассмотрим что-то... (объект)</a:t>
            </a:r>
            <a:endParaRPr lang="ru-RU" dirty="0"/>
          </a:p>
          <a:p>
            <a:r>
              <a:rPr lang="ru-RU" b="1" dirty="0"/>
              <a:t>Это что-то для чего-то... (функция объекта)</a:t>
            </a:r>
            <a:endParaRPr lang="ru-RU" dirty="0"/>
          </a:p>
          <a:p>
            <a:r>
              <a:rPr lang="ru-RU" b="1" dirty="0"/>
              <a:t>Это что-то из чего-то... (подсистема объекта)</a:t>
            </a:r>
            <a:endParaRPr lang="ru-RU" dirty="0"/>
          </a:p>
          <a:p>
            <a:r>
              <a:rPr lang="ru-RU" b="1" dirty="0"/>
              <a:t>Это что-то часть чего-то... (надсистема объекта)</a:t>
            </a:r>
            <a:endParaRPr lang="ru-RU" dirty="0"/>
          </a:p>
          <a:p>
            <a:r>
              <a:rPr lang="ru-RU" b="1" dirty="0"/>
              <a:t>Чем-то было это что-то... (прошлое объекта)</a:t>
            </a:r>
            <a:endParaRPr lang="ru-RU" dirty="0"/>
          </a:p>
          <a:p>
            <a:r>
              <a:rPr lang="ru-RU" b="1" dirty="0"/>
              <a:t>Что-то будет с этим что-то... (будущее объекта)</a:t>
            </a:r>
            <a:endParaRPr lang="ru-RU" dirty="0"/>
          </a:p>
          <a:p>
            <a:r>
              <a:rPr lang="ru-RU" b="1" dirty="0"/>
              <a:t>Что-то ты сейчас возьми, на экранах рассмотри!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67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Проектная деятельность «Как бабочка стала красавицей»</a:t>
            </a:r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59" y="1930401"/>
            <a:ext cx="3876540" cy="354312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006" y="1930400"/>
            <a:ext cx="4172755" cy="3543121"/>
          </a:xfrm>
        </p:spPr>
      </p:pic>
    </p:spTree>
    <p:extLst>
      <p:ext uri="{BB962C8B-B14F-4D97-AF65-F5344CB8AC3E}">
        <p14:creationId xmlns:p14="http://schemas.microsoft.com/office/powerpoint/2010/main" val="3161260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Вывод: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Основным педагогическим средством развития творческого (системного) мышления правомерно считаются </a:t>
            </a:r>
            <a:r>
              <a:rPr lang="ru-RU" b="1" dirty="0"/>
              <a:t>дидактическая игра и творческие задания. </a:t>
            </a:r>
          </a:p>
          <a:p>
            <a:r>
              <a:rPr lang="ru-RU" dirty="0"/>
              <a:t>Творческие задания игрового характера можно использовать как в разнообразных видах занятий, так и в свободное время. </a:t>
            </a:r>
          </a:p>
          <a:p>
            <a:r>
              <a:rPr lang="ru-RU" dirty="0"/>
              <a:t>Таким образом, системный оператор может результативно использоваться при обучении детей составлению рассказов описательного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133070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15156"/>
            <a:ext cx="9940858" cy="4365937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/>
            </a:r>
            <a:br>
              <a:rPr lang="ru-RU" sz="6000" b="1" i="1" dirty="0" smtClean="0"/>
            </a:br>
            <a:r>
              <a:rPr lang="ru-RU" sz="6000" b="1" i="1" dirty="0"/>
              <a:t/>
            </a:r>
            <a:br>
              <a:rPr lang="ru-RU" sz="6000" b="1" i="1" dirty="0"/>
            </a:br>
            <a:r>
              <a:rPr lang="ru-RU" sz="6000" b="1" i="1" dirty="0" smtClean="0"/>
              <a:t>Спасибо за внимание!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74795448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269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Обучение детей составлению описательных рассказов по системному оператору</vt:lpstr>
      <vt:lpstr>Данная методика является неудобной, так как нужно иметь десяток схем. </vt:lpstr>
      <vt:lpstr>Презентация PowerPoint</vt:lpstr>
      <vt:lpstr>Презентация PowerPoint</vt:lpstr>
      <vt:lpstr>«Системный оператор»</vt:lpstr>
      <vt:lpstr>«Что-то» ( в сокращении) М. С. Гафитулин, г. Жуковский </vt:lpstr>
      <vt:lpstr>Проектная деятельность «Как бабочка стала красавицей»</vt:lpstr>
      <vt:lpstr>Вывод: </vt:lpstr>
      <vt:lpstr> 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детей составлению описательных рассказов по системному оператору</dc:title>
  <dc:creator>Осипова-Черноморец</dc:creator>
  <cp:lastModifiedBy>Осипова-Черноморец</cp:lastModifiedBy>
  <cp:revision>8</cp:revision>
  <dcterms:created xsi:type="dcterms:W3CDTF">2014-11-05T09:48:53Z</dcterms:created>
  <dcterms:modified xsi:type="dcterms:W3CDTF">2016-01-28T12:20:06Z</dcterms:modified>
</cp:coreProperties>
</file>