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8924D-DD8D-438A-BA55-CCE726E8D85D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7391D-CB1E-4263-9E6D-973885DD1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7391D-CB1E-4263-9E6D-973885DD18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8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94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22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0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88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0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2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26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2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30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7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71EF-1E72-4229-9D3B-0F681E00A93C}" type="datetimeFigureOut">
              <a:rPr lang="ru-RU" smtClean="0"/>
              <a:t>22.02.2016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CC1D-914D-41FA-BC7B-DF7D40497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61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4" y="182879"/>
            <a:ext cx="6057143" cy="6104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217" y="4665746"/>
            <a:ext cx="2928783" cy="21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9389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3381" y="757646"/>
            <a:ext cx="7169331" cy="5878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ВОСПИТАТЕЛЯМИ</a:t>
            </a:r>
            <a:r>
              <a:rPr lang="ru-RU" sz="2400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F:\Проект пальчиковые игры\Поиграем пальчиками - семинар с воспитателями\Семинар-практикум Поиграем пальчиками Марухина Е. С\IMG_633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03" y="1715125"/>
            <a:ext cx="3779884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-100332" y="4331586"/>
            <a:ext cx="427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семинары:  «Упражнения для пальчиков Марии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Монтессори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 «Мелкая моторика в психофизическом развитии детей»</a:t>
            </a:r>
            <a:endParaRPr lang="ru-RU" dirty="0"/>
          </a:p>
        </p:txBody>
      </p:sp>
      <p:pic>
        <p:nvPicPr>
          <p:cNvPr id="7" name="Рисунок 6" descr="F:\здоровячок\100_11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233" y="1700117"/>
            <a:ext cx="3520630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09916" y="4330462"/>
            <a:ext cx="5786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– класс «Изготовление пособий для пальчиковых игр», «Аквариумы с крышечками и пальчиковые бассейны»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2" y="1715125"/>
            <a:ext cx="3348446" cy="25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5710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282" y="4252787"/>
            <a:ext cx="5665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 – практикум «Играем пальчиками»</a:t>
            </a:r>
            <a:endParaRPr lang="ru-RU" dirty="0"/>
          </a:p>
        </p:txBody>
      </p:sp>
      <p:pic>
        <p:nvPicPr>
          <p:cNvPr id="6" name="Рисунок 5" descr="F:\Проект пальчиковые игры\Поиграем пальчиками - семинар с воспитателями\100_0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482" y="1625183"/>
            <a:ext cx="3475022" cy="26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17970" y="4299334"/>
            <a:ext cx="395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консультация «Пальчиковые игры с предметами»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8" y="1625183"/>
            <a:ext cx="3475022" cy="26276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33" y="1625183"/>
            <a:ext cx="3475022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100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7691" y="1077881"/>
            <a:ext cx="8610600" cy="1293028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ОСНОВНОЙ ЭТАП РЕАЛИЗАЦИИ ПРОЕКТА:</a:t>
            </a:r>
            <a:endParaRPr lang="ru-RU" dirty="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7782" y="2629826"/>
            <a:ext cx="5745209" cy="24385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Рекомендации по проведению </a:t>
            </a:r>
          </a:p>
          <a:p>
            <a:pPr algn="ctr" rtl="0">
              <a:buNone/>
            </a:pPr>
            <a:r>
              <a:rPr lang="ru-RU" sz="3600" kern="10" spc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пальчиковых игр</a:t>
            </a:r>
          </a:p>
        </p:txBody>
      </p:sp>
      <p:pic>
        <p:nvPicPr>
          <p:cNvPr id="5" name="Рисунок 4" descr="F:\Проект пальчиковые игры\пальчиковые игры\100_03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1006" y="4721359"/>
            <a:ext cx="2966628" cy="1940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205" y="2473071"/>
            <a:ext cx="5803895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655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24517" y="1463040"/>
            <a:ext cx="11584306" cy="497694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Включение пальчиковой гимнастики в конспекты занятий,</a:t>
            </a:r>
          </a:p>
          <a:p>
            <a:pPr algn="ctr" rtl="0">
              <a:buNone/>
            </a:pPr>
            <a:r>
              <a:rPr lang="ru-RU" sz="3600" kern="10" spc="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Комплексы утренний гимнастики и</a:t>
            </a:r>
          </a:p>
          <a:p>
            <a:pPr algn="ctr" rtl="0">
              <a:buNone/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гимнастики после дневного сна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9772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764373"/>
            <a:ext cx="8610600" cy="129302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отмечается положительная реакция и эмоциональный отклик детей на знакомство с новыми видами пальчиковой гимнастики, дети проявляли желание и интерес играть в предложенные педагогом игры, с интересом и желанием выполняли упражнения на развитие мелкой моторики рук;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родители принимали активное участие в реализации проекта, посещая все проводимые инструктором по физической культуре мероприятия.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педагоги систематически занимаются с воспитанниками пальчиковой гимнастикой, включая её в конспекты занятий, физкультминутки, гимнастику после дневного сна и в свободную деятельность детей.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1646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всех этапах жизни ребёнка, движения пальцев рук играют важнейшую роль.  Самый благоприятный период для развития речи – до 7 лет, когда кора больших полушарий ещё окончательно не сформирована.  Именно в этом возрасте необходимо развивать все психические процессы, в том числе и речь ребёнка.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7566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данной проблемы в том, что многие современные концепции дошкольного образования признают незаменимое влияние пальчиковых игр на речевое развитие ребёнка, а также проблема вызвана недостаточным просвещением родителей в данном вопросе.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ориентировать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педагогов проводить с детьми пальчиковую гимнастику. Научить родителей проводить с детьми пальчиковую гимнастику в домашних условиях.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18295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29" y="751309"/>
            <a:ext cx="2403566" cy="99911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81052"/>
            <a:ext cx="10820400" cy="4337634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Работа с родителями: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показать родителям способы и приёмы проведения пальчиковой гимнастики;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познакомить с правилами проведения пальчиковой гимнастики.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2.Работа с детьми: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развивать мелкую моторику пальцев рук детей.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3.Работа с воспитателями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- создать в группе условия для проведения пальчиковых игр, учитывая возрастные особенности дошкольников.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59790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1.Воспитатели всех возрастных групп.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Воспитанники всех возрастных групп.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3.Родители и другие члены семьи всех возрастных групп.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64482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ДОСТИЖЕНИЯ ПОСТАВЛЕННЫХ ЗАДАЧ: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использование пальчиковой гимнастики на занятиях, вне занятий, на прогулке;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 для родителей;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разучивание стихов, </a:t>
            </a:r>
            <a:r>
              <a:rPr lang="ru-RU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необходимой литературы по данной теме.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ДЛИТЕЛЬНОСТЬ ПРОЕКТА: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54806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229" y="607619"/>
            <a:ext cx="8610600" cy="12930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РЕЗУЛЬТАТ:</a:t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80605"/>
            <a:ext cx="10820400" cy="49900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проявляют интерес к пальчиковой гимнастике; используют пальчиковые игры в повседневной жизни; у детей более развита моторика пальцев, внимание, память, воображение.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РОДИТЕЛИ: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стали единомышленниками с педагогами ДОУ по использованию пальчиковой гимнастики в работе с детьми; получили необходимые знания по данной теме, стали более информированными  в вопросе проведения пальчиковой гимнастики с детьми дома.</a:t>
            </a:r>
            <a:endParaRPr lang="ru-RU" dirty="0"/>
          </a:p>
        </p:txBody>
      </p:sp>
      <p:pic>
        <p:nvPicPr>
          <p:cNvPr id="4" name="Рисунок 3" descr="F:\Проект пальчиковые игры\пальчиковые игры\100_03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926" y="2722516"/>
            <a:ext cx="2676435" cy="19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Семейный клуб Здоровячок\фото\DSCN73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0252" y="2722516"/>
            <a:ext cx="2676435" cy="194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32112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796834"/>
            <a:ext cx="8610600" cy="1310874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ПРОЕКТА:</a:t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800" y="1332410"/>
            <a:ext cx="10820400" cy="534270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r>
              <a:rPr lang="ru-RU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F:\Семейный клуб Здоровячок\фото\DSCN7327.JPG" title="семейная гостиная «Путешествие в мир пальчиковых бассейнов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462" y="1870298"/>
            <a:ext cx="2873830" cy="1987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3514" y="3840031"/>
            <a:ext cx="36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семейная гостиная «Путешествие в мир пальчиковых бассейнов»</a:t>
            </a:r>
            <a:endParaRPr lang="ru-RU" dirty="0"/>
          </a:p>
        </p:txBody>
      </p:sp>
      <p:pic>
        <p:nvPicPr>
          <p:cNvPr id="14" name="Рисунок 13" descr="F:\Проект пальчиковые игры\пальчиковые игры\100_03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4777" y="1870298"/>
            <a:ext cx="2873830" cy="1987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659085" y="3866604"/>
            <a:ext cx="2873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семинар – практикум «Играем пальчиками»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64761" y="3857971"/>
            <a:ext cx="342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 – класс «Играем пальчиками – развиваем речь»</a:t>
            </a:r>
            <a:endParaRPr lang="ru-RU" dirty="0"/>
          </a:p>
        </p:txBody>
      </p:sp>
      <p:pic>
        <p:nvPicPr>
          <p:cNvPr id="18" name="Рисунок 17" descr="F:\Семейный клуб Здоровячок\Здоровячок\SAM_01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1092" y="1870298"/>
            <a:ext cx="2873830" cy="1969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F:\рисунки на конкурс\100_02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1703" y="4504302"/>
            <a:ext cx="2419977" cy="164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1317008" y="6148403"/>
            <a:ext cx="95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конкурса рисунков  детей и родителей  «Рисуем пальчиками и ладошками»;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6658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папки – передвижки: «Тактильные пальчиковые игры», «Значение пальчиковых игр для развития ребёнка»;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журналы: «Пальчиковые игры в картинках по темам: «Времена года»,  «Тематические игры с пальчиками».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на сайте ДОУ  на странице инструктора по физической культуре.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2734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72</TotalTime>
  <Words>558</Words>
  <Application>Microsoft Office PowerPoint</Application>
  <PresentationFormat>Широкоэкранный</PresentationFormat>
  <Paragraphs>62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Impact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ЗАДАЧИ: </vt:lpstr>
      <vt:lpstr>УЧАСТНИКИ ПРОЕКТА: </vt:lpstr>
      <vt:lpstr>СРЕДСТВА ДОСТИЖЕНИЯ ПОСТАВЛЕННЫХ ЗАДАЧ:</vt:lpstr>
      <vt:lpstr>РЕЗУЛЬТАТ: </vt:lpstr>
      <vt:lpstr>РЕАЛИЗАЦИЯ ПРОЕКТА: </vt:lpstr>
      <vt:lpstr>Презентация PowerPoint</vt:lpstr>
      <vt:lpstr>Презентация PowerPoint</vt:lpstr>
      <vt:lpstr>Презентация PowerPoint</vt:lpstr>
      <vt:lpstr>ОСНОВНОЙ ЭТАП РЕАЛИЗАЦИИ ПРОЕКТА:</vt:lpstr>
      <vt:lpstr>Презентация PowerPoint</vt:lpstr>
      <vt:lpstr>Выводы: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9</cp:revision>
  <dcterms:created xsi:type="dcterms:W3CDTF">2016-01-30T15:58:17Z</dcterms:created>
  <dcterms:modified xsi:type="dcterms:W3CDTF">2016-02-22T06:57:19Z</dcterms:modified>
</cp:coreProperties>
</file>