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7" autoAdjust="0"/>
  </p:normalViewPr>
  <p:slideViewPr>
    <p:cSldViewPr>
      <p:cViewPr>
        <p:scale>
          <a:sx n="50" d="100"/>
          <a:sy n="50" d="100"/>
        </p:scale>
        <p:origin x="-582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FA6AF4-5FFD-4BDA-B038-2F99ED94BE19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BB4AC5-451A-42C4-B075-BA3168EE90E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71518"/>
            <a:ext cx="7851648" cy="29146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ОТКРЫТОЕ ЗАНЯТИЕ </a:t>
            </a:r>
            <a:br>
              <a:rPr lang="ru-RU" dirty="0" smtClean="0"/>
            </a:br>
            <a:r>
              <a:rPr lang="ru-RU" dirty="0" smtClean="0"/>
              <a:t>ПО ФЭМП </a:t>
            </a:r>
            <a:br>
              <a:rPr lang="ru-RU" dirty="0" smtClean="0"/>
            </a:br>
            <a:r>
              <a:rPr lang="ru-RU" dirty="0" smtClean="0"/>
              <a:t>в средней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708" y="4500570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Провела: Потапова Е.Н</a:t>
            </a:r>
          </a:p>
          <a:p>
            <a:r>
              <a:rPr lang="ru-RU" dirty="0" smtClean="0"/>
              <a:t>МБДОУ №53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55861" y="6202940"/>
            <a:ext cx="223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г.Нижнекамск, 2016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Программные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Познакомить детей с прямоугольником, учить различать прямоугольник и квадрат.</a:t>
            </a:r>
          </a:p>
          <a:p>
            <a:pPr lvl="0"/>
            <a:r>
              <a:rPr lang="ru-RU" dirty="0" smtClean="0"/>
              <a:t>Формировать умение соотносить количество предметов с числом.</a:t>
            </a:r>
          </a:p>
          <a:p>
            <a:pPr lvl="0"/>
            <a:r>
              <a:rPr lang="ru-RU" dirty="0" smtClean="0"/>
              <a:t>Совершенствовать навыки счета в пределах 5.</a:t>
            </a:r>
          </a:p>
          <a:p>
            <a:pPr lvl="0"/>
            <a:r>
              <a:rPr lang="ru-RU" dirty="0" smtClean="0"/>
              <a:t>Закрепить умение ориентироваться в пространстве на месте бумаги: слева, справа, вверху, внизу.</a:t>
            </a:r>
          </a:p>
          <a:p>
            <a:pPr lvl="0"/>
            <a:r>
              <a:rPr lang="ru-RU" dirty="0" smtClean="0"/>
              <a:t>Развивать память, речь, логическое мышление, воображение.</a:t>
            </a:r>
          </a:p>
          <a:p>
            <a:pPr lvl="0"/>
            <a:r>
              <a:rPr lang="ru-RU" dirty="0" smtClean="0"/>
              <a:t>Воспитывать умение прийти на помощь, дружеские взаимоотношения.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Оборудование: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Демонстрационный материал: </a:t>
            </a:r>
            <a:r>
              <a:rPr lang="ru-RU" dirty="0" err="1" smtClean="0"/>
              <a:t>фланелеграф</a:t>
            </a:r>
            <a:r>
              <a:rPr lang="ru-RU" dirty="0" smtClean="0"/>
              <a:t>, теремок, мышка, лягушка, зайчик, волк, лиса, 5 деревьев, овощная грядка, числовые карточки от 1 до 5, 3 куклы, 5 ракет, 2 помидора, дидактический мешочек, круг, квадрат, треугольник, прямоугольник.</a:t>
            </a:r>
          </a:p>
          <a:p>
            <a:pPr lvl="0"/>
            <a:r>
              <a:rPr lang="ru-RU" dirty="0" smtClean="0"/>
              <a:t>Раздаточный материал: прямоугольник, квадрат, лист бумаги, 4 моркови, 3 свеклы, 2 яблока, клубничка.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Ход занятия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Разминка</a:t>
            </a:r>
          </a:p>
          <a:p>
            <a:pPr>
              <a:buNone/>
            </a:pPr>
            <a:r>
              <a:rPr lang="ru-RU" b="1" dirty="0" smtClean="0"/>
              <a:t>2. Формирование мотивационной основы.</a:t>
            </a:r>
          </a:p>
          <a:p>
            <a:pPr>
              <a:buNone/>
            </a:pPr>
            <a:r>
              <a:rPr lang="ru-RU" b="1" dirty="0" smtClean="0"/>
              <a:t>3. Повторение изученного ранее материала.</a:t>
            </a:r>
          </a:p>
          <a:p>
            <a:pPr>
              <a:buNone/>
            </a:pPr>
            <a:r>
              <a:rPr lang="ru-RU" b="1" dirty="0" smtClean="0"/>
              <a:t>4. Знакомство с новым материалом.</a:t>
            </a:r>
          </a:p>
          <a:p>
            <a:pPr>
              <a:buNone/>
            </a:pPr>
            <a:r>
              <a:rPr lang="ru-RU" b="1" dirty="0" smtClean="0"/>
              <a:t>5. Закрепление изученного.</a:t>
            </a:r>
          </a:p>
          <a:p>
            <a:pPr>
              <a:buNone/>
            </a:pPr>
            <a:r>
              <a:rPr lang="ru-RU" b="1" dirty="0" smtClean="0"/>
              <a:t>6. Закрепление материала, изученного на предыдущем занятии.</a:t>
            </a:r>
          </a:p>
          <a:p>
            <a:pPr>
              <a:buNone/>
            </a:pPr>
            <a:r>
              <a:rPr lang="ru-RU" b="1" dirty="0" smtClean="0"/>
              <a:t>7. Итог занятия.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материал для презент\SAM_2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00528" cy="3000396"/>
          </a:xfrm>
          <a:prstGeom prst="rect">
            <a:avLst/>
          </a:prstGeom>
          <a:noFill/>
        </p:spPr>
      </p:pic>
      <p:pic>
        <p:nvPicPr>
          <p:cNvPr id="1027" name="Picture 3" descr="C:\Users\Елена\Desktop\материал для презент\SAM_2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96826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материал для презент\SAM_2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429024" cy="2571768"/>
          </a:xfrm>
          <a:prstGeom prst="rect">
            <a:avLst/>
          </a:prstGeom>
          <a:noFill/>
        </p:spPr>
      </p:pic>
      <p:pic>
        <p:nvPicPr>
          <p:cNvPr id="2051" name="Picture 3" descr="C:\Users\Елена\Desktop\материал для презент\SAM_2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429024" cy="2571768"/>
          </a:xfrm>
          <a:prstGeom prst="rect">
            <a:avLst/>
          </a:prstGeom>
          <a:noFill/>
        </p:spPr>
      </p:pic>
      <p:pic>
        <p:nvPicPr>
          <p:cNvPr id="2052" name="Picture 4" descr="C:\Users\Елена\Desktop\материал для презент\SAM_2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1475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материал для презент\SAM_2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229008" cy="3171756"/>
          </a:xfrm>
          <a:prstGeom prst="rect">
            <a:avLst/>
          </a:prstGeom>
          <a:noFill/>
        </p:spPr>
      </p:pic>
      <p:pic>
        <p:nvPicPr>
          <p:cNvPr id="3075" name="Picture 3" descr="C:\Users\Елена\Desktop\материал для презент\SAM_2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2957506" cy="394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материал для презент\SAM_2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886004" cy="3848005"/>
          </a:xfrm>
          <a:prstGeom prst="rect">
            <a:avLst/>
          </a:prstGeom>
          <a:noFill/>
        </p:spPr>
      </p:pic>
      <p:pic>
        <p:nvPicPr>
          <p:cNvPr id="4099" name="Picture 3" descr="C:\Users\Елена\Desktop\материал для презент\SAM_2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5214974" cy="391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</TotalTime>
  <Words>195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ОТКРЫТОЕ ЗАНЯТИЕ  ПО ФЭМП  в средней группе</vt:lpstr>
      <vt:lpstr>Программные задачи: </vt:lpstr>
      <vt:lpstr>Оборудование: </vt:lpstr>
      <vt:lpstr>Ход занятия 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 ПО ФЭМП  в средней группе</dc:title>
  <dc:creator>Елена</dc:creator>
  <cp:lastModifiedBy>Елена</cp:lastModifiedBy>
  <cp:revision>2</cp:revision>
  <dcterms:created xsi:type="dcterms:W3CDTF">2016-02-22T09:49:21Z</dcterms:created>
  <dcterms:modified xsi:type="dcterms:W3CDTF">2016-02-22T10:03:01Z</dcterms:modified>
</cp:coreProperties>
</file>