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 воспитателем\Группа 5 2015-2016\НОД\Ознакомление с окружающим\Генеалогическое древо\Слайды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71500"/>
            <a:ext cx="85725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82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Работа воспитателем\Группа 5 2015-2016\НОД\Ознакомление с окружающим\Генеалогическое древо\Слайды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424936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66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Работа воспитателем\Группа 5 2015-2016\НОД\Ознакомление с окружающим\Генеалогическое древо\Слайды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20472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34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Работа воспитателем\Группа 5 2015-2016\НОД\Ознакомление с окружающим\Генеалогическое древо\Слайды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740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Работа воспитателем\Группа 5 2015-2016\НОД\Ознакомление с окружающим\Генеалогическое древо\Слайды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568952" cy="672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39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Работа воспитателем\Группа 5 2015-2016\НОД\Ознакомление с окружающим\Генеалогическое древо\Слайды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96944" cy="626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169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Работа воспитателем\Группа 5 2015-2016\НОД\Ознакомление с окружающим\Генеалогическое древо\Слайды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5725"/>
            <a:ext cx="7920880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575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Работа воспитателем\Группа 5 2015-2016\НОД\Ознакомление с окружающим\Генеалогическое древо\Слайды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280920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20728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2016-02-23T14:25:27Z</dcterms:created>
  <dcterms:modified xsi:type="dcterms:W3CDTF">2016-02-23T14:33:16Z</dcterms:modified>
</cp:coreProperties>
</file>