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7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D9B21A-A148-4249-82BC-2C5DE6ECC88B}" type="datetimeFigureOut">
              <a:rPr lang="ru-RU" smtClean="0"/>
              <a:t>09.11.2012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9095DC-46F0-4E1E-8ED1-B3C2320ED92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54696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Япония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Андрей\Desktop\Новая папка\7298430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7338"/>
            <a:ext cx="8208912" cy="4679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пия File0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106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ru-RU" sz="2800" b="1">
                <a:solidFill>
                  <a:srgbClr val="CC0099"/>
                </a:solidFill>
              </a:rPr>
              <a:t>Токио. Вид на гору Фудзияма.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692696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Моя семья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C:\Users\Андрей\Desktop\Новая папка\imgpreviewCAW49D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104456" cy="4536504"/>
          </a:xfrm>
          <a:prstGeom prst="rect">
            <a:avLst/>
          </a:prstGeom>
          <a:noFill/>
        </p:spPr>
      </p:pic>
      <p:pic>
        <p:nvPicPr>
          <p:cNvPr id="7172" name="Picture 4" descr="C:\Users\Андрей\Desktop\Новая папка\d30972b999a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417646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дрей\Desktop\Новая папка\kimono0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4829" y="692696"/>
            <a:ext cx="7934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Домашние любимцы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8" name="Picture 2" descr="C:\Users\Андрей\Desktop\Новая папка\747437467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3"/>
            <a:ext cx="8208912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дрей\Desktop\Новая папка\imgpreviewCA5ZCD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104456" cy="5688632"/>
          </a:xfrm>
          <a:prstGeom prst="rect">
            <a:avLst/>
          </a:prstGeom>
          <a:noFill/>
        </p:spPr>
      </p:pic>
      <p:pic>
        <p:nvPicPr>
          <p:cNvPr id="10243" name="Picture 3" descr="C:\Users\Андрей\Desktop\Новая папка\gdog_0_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104456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9552" y="692696"/>
            <a:ext cx="5024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Герои сказок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6" name="Picture 2" descr="C:\Users\Андрей\Desktop\Новая папка\imgpreviewCAJYX04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304256" cy="4032448"/>
          </a:xfrm>
          <a:prstGeom prst="rect">
            <a:avLst/>
          </a:prstGeom>
          <a:noFill/>
        </p:spPr>
      </p:pic>
      <p:pic>
        <p:nvPicPr>
          <p:cNvPr id="11267" name="Picture 3" descr="C:\Users\Андрей\Desktop\Новая папка\imgpreviewCAGXSF7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2808312" cy="2448272"/>
          </a:xfrm>
          <a:prstGeom prst="rect">
            <a:avLst/>
          </a:prstGeom>
          <a:noFill/>
        </p:spPr>
      </p:pic>
      <p:pic>
        <p:nvPicPr>
          <p:cNvPr id="11268" name="Picture 4" descr="C:\Users\Андрей\Desktop\Новая папка\imgpreviewCA8RN4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2880320" cy="2065015"/>
          </a:xfrm>
          <a:prstGeom prst="rect">
            <a:avLst/>
          </a:prstGeom>
          <a:noFill/>
        </p:spPr>
      </p:pic>
      <p:pic>
        <p:nvPicPr>
          <p:cNvPr id="11269" name="Picture 5" descr="C:\Users\Андрей\Desktop\Новая папка\imgpreviewCAS7BE2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132856"/>
            <a:ext cx="2232248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ндрей\Desktop\Новая папка\imgpreviewCAPEU1G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64904"/>
            <a:ext cx="2664296" cy="3384376"/>
          </a:xfrm>
          <a:prstGeom prst="rect">
            <a:avLst/>
          </a:prstGeom>
          <a:noFill/>
        </p:spPr>
      </p:pic>
      <p:pic>
        <p:nvPicPr>
          <p:cNvPr id="13315" name="Picture 3" descr="C:\Users\Андрей\Desktop\Новая папка\imgpreviewCAZJEP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2659930" cy="3382863"/>
          </a:xfrm>
          <a:prstGeom prst="rect">
            <a:avLst/>
          </a:prstGeom>
          <a:noFill/>
        </p:spPr>
      </p:pic>
      <p:pic>
        <p:nvPicPr>
          <p:cNvPr id="13316" name="Picture 4" descr="C:\Users\Андрей\Desktop\Новая папка\imgpreviewCAE3Z7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2808312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8193" y="692696"/>
            <a:ext cx="8407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Национальные блюда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ндрей\Desktop\Новая папка\imgpreviewCA3I79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868144" cy="46245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7069" y="692696"/>
            <a:ext cx="9158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Национальные изделия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338" name="Picture 2" descr="C:\Users\Андрей\Desktop\Новая папка\1328349107_maiko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44825"/>
            <a:ext cx="3888432" cy="4479776"/>
          </a:xfrm>
          <a:prstGeom prst="rect">
            <a:avLst/>
          </a:prstGeom>
          <a:noFill/>
        </p:spPr>
      </p:pic>
      <p:pic>
        <p:nvPicPr>
          <p:cNvPr id="14339" name="Picture 3" descr="C:\Users\Андрей\Desktop\Новая папка\imgpreviewCA0VFO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03244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ндрей\Desktop\Новая папка\imgpreviewCAPGHVH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960440" cy="5760640"/>
          </a:xfrm>
          <a:prstGeom prst="rect">
            <a:avLst/>
          </a:prstGeom>
          <a:noFill/>
        </p:spPr>
      </p:pic>
      <p:pic>
        <p:nvPicPr>
          <p:cNvPr id="15363" name="Picture 3" descr="C:\Users\Андрей\Desktop\Новая папка\imgpreviewCAHX9R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888432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7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Люди в национальных костюмах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Андрей\Desktop\Новая папка\550809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2880320" cy="4104456"/>
          </a:xfrm>
          <a:prstGeom prst="rect">
            <a:avLst/>
          </a:prstGeom>
          <a:noFill/>
        </p:spPr>
      </p:pic>
      <p:pic>
        <p:nvPicPr>
          <p:cNvPr id="2051" name="Picture 3" descr="C:\Users\Андрей\Desktop\Новая папка\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3168352" cy="4104456"/>
          </a:xfrm>
          <a:prstGeom prst="rect">
            <a:avLst/>
          </a:prstGeom>
          <a:noFill/>
        </p:spPr>
      </p:pic>
      <p:pic>
        <p:nvPicPr>
          <p:cNvPr id="2052" name="Picture 4" descr="C:\Users\Андрей\Desktop\Новая папка\135573203_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060848"/>
            <a:ext cx="2736304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ндрей\Desktop\Новая папка\imgpreviewCAM6I9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472608" cy="55446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470" y="2967335"/>
            <a:ext cx="8455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Новая папка\135573203_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328592" cy="4176464"/>
          </a:xfrm>
          <a:prstGeom prst="rect">
            <a:avLst/>
          </a:prstGeom>
          <a:noFill/>
        </p:spPr>
      </p:pic>
      <p:pic>
        <p:nvPicPr>
          <p:cNvPr id="3075" name="Picture 3" descr="C:\Users\Андрей\Desktop\Новая папка\1328349107_maiko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76800" y="1828800"/>
            <a:ext cx="4267200" cy="4297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     </a:t>
            </a:r>
            <a:r>
              <a:rPr lang="ru-RU" sz="2800" b="1">
                <a:solidFill>
                  <a:srgbClr val="CC0099"/>
                </a:solidFill>
              </a:rPr>
              <a:t>Япония. Типичный макияж гейши выделяет вишнёво-красный рот на лице, покрытом белым тоном. Это должно скрыть индивидуальность и подчеркнуть сценический образ «женщины искусства».</a:t>
            </a:r>
          </a:p>
        </p:txBody>
      </p:sp>
      <p:pic>
        <p:nvPicPr>
          <p:cNvPr id="14339" name="Picture 3" descr="Копия (4) File0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50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Игры детей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Андрей\Desktop\Новая папка\1297991189_YAponskie_igrushki_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76464" cy="4356745"/>
          </a:xfrm>
          <a:prstGeom prst="rect">
            <a:avLst/>
          </a:prstGeom>
          <a:noFill/>
        </p:spPr>
      </p:pic>
      <p:pic>
        <p:nvPicPr>
          <p:cNvPr id="4099" name="Picture 3" descr="C:\Users\Андрей\Desktop\Новая папка\imgpreviewCASI3D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888432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Desktop\Новая папка\imgpreviewCAFEBA7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дрей\Desktop\Новая папка\imgpreviewCA00KZ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ндрей\Desktop\Новая папка\2758_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104456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60327" y="692696"/>
            <a:ext cx="5223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 Японии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7" name="Picture 3" descr="C:\Users\Андрей\Desktop\Новая папка\imgpreviewCAAOHGA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960440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пия (3) File0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7638"/>
            <a:ext cx="8229600" cy="792162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2400" b="1"/>
              <a:t> </a:t>
            </a:r>
            <a:r>
              <a:rPr lang="ru-RU" sz="2400" b="1">
                <a:solidFill>
                  <a:srgbClr val="CC0099"/>
                </a:solidFill>
              </a:rPr>
              <a:t>Золотой павильон 1398 г. и природный сад в древнем императорском городе Киото.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73</Words>
  <Application>Microsoft Office PowerPoint</Application>
  <PresentationFormat>Экран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12</cp:revision>
  <dcterms:created xsi:type="dcterms:W3CDTF">2012-11-09T15:09:08Z</dcterms:created>
  <dcterms:modified xsi:type="dcterms:W3CDTF">2012-11-09T17:07:21Z</dcterms:modified>
</cp:coreProperties>
</file>