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4" r:id="rId4"/>
    <p:sldId id="265" r:id="rId5"/>
    <p:sldId id="270" r:id="rId6"/>
    <p:sldId id="268" r:id="rId7"/>
    <p:sldId id="271" r:id="rId8"/>
    <p:sldId id="278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00"/>
    <a:srgbClr val="00CC66"/>
    <a:srgbClr val="66FF33"/>
    <a:srgbClr val="CC66FF"/>
    <a:srgbClr val="99FF99"/>
    <a:srgbClr val="66CCFF"/>
    <a:srgbClr val="006699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805A-1B83-4A32-9658-6D8C46BC1205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0957-AAFB-4398-8623-C4896A9D28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3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0957-AAFB-4398-8623-C4896A9D28B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0957-AAFB-4398-8623-C4896A9D28B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E288-F12E-4345-9E3A-894AAAFB51CA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BB0D-050A-448A-91BE-AFE57A008D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14327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«Творчество-это не удел только гениев, создавших великие художественные произведения. Творчество существует везде, где человек воображает, комбинирует, создаёт что-либо новое».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</a:t>
            </a:r>
            <a:r>
              <a:rPr lang="ru-RU" sz="3600" b="1" i="1" dirty="0" smtClean="0"/>
              <a:t>Лев Семёнович Выготский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DSC015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5984" y="382905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DSC014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4643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DSC01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357686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171451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«Использование технологических карт в Развитии творческих способностей старших дошкольников »</a:t>
            </a:r>
          </a:p>
          <a:p>
            <a:pPr algn="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0"/>
            <a:ext cx="4773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МАСТЕР-КЛАСС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90336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Дать представление педагогам о создании условий для раскрытия и развития творческих способностей каждого ребенка</a:t>
            </a:r>
            <a:r>
              <a:rPr lang="ru-RU" sz="9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15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357718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DSC015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85762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7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13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73877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01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1399" y="285728"/>
            <a:ext cx="3978319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описание процесса в виде пошаговой, поэтапной последовательности действий с указанием примерных средств, задач и предполагаемых результатов. </a:t>
            </a:r>
          </a:p>
          <a:p>
            <a:pPr>
              <a:buNone/>
            </a:pP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6868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степень сложности.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Admin\Рабочий стол\валерьевна тех.карты\DSC013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14287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валерьевна тех.карты\DSC01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00042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Новая папка\DSC013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14287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валерьевна тех.карты\DSC01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285860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валерьевна тех.карты\DSC013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5992"/>
            <a:ext cx="14287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Рабочий стол\валерьевна тех.карты\DSC013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2285992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429256" y="0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степень сложности.</a:t>
            </a:r>
          </a:p>
        </p:txBody>
      </p:sp>
      <p:pic>
        <p:nvPicPr>
          <p:cNvPr id="16" name="Рисунок 15" descr="C:\Documents and Settings\Admin\Рабочий стол\валерьевна тех.карты\DSC0134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785794"/>
            <a:ext cx="15947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Admin\Рабочий стол\валерьевна тех.карты\DSC0134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785794"/>
            <a:ext cx="2143140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Рабочий стол\Новая папка\DSC0135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5214940" y="2071676"/>
            <a:ext cx="1594785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Admin\Рабочий стол\валерьевна тех.карты\DSC0134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2071678"/>
            <a:ext cx="21431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285983" y="3500438"/>
            <a:ext cx="3548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степень сложности.</a:t>
            </a:r>
          </a:p>
        </p:txBody>
      </p:sp>
      <p:pic>
        <p:nvPicPr>
          <p:cNvPr id="21" name="Рисунок 20" descr="F:\DCIM\101MSDCF\DSC0134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385762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357554" y="5143512"/>
            <a:ext cx="1614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DSC08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00373"/>
            <a:ext cx="4572000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SC014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4810" cy="468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5" descr="DSC014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5"/>
            <a:ext cx="4429124" cy="469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79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«Творчество-это не удел только гениев, создавших великие художественные произведения. Творчество существует везде, где человек воображает, комбинирует, создаёт что-либо новое».                                                                                       Лев Семёнович Выготский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RusAk Warez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92</cp:revision>
  <dcterms:created xsi:type="dcterms:W3CDTF">2016-02-04T02:04:56Z</dcterms:created>
  <dcterms:modified xsi:type="dcterms:W3CDTF">2016-02-27T17:51:04Z</dcterms:modified>
</cp:coreProperties>
</file>