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</p:sldMasterIdLst>
  <p:sldIdLst>
    <p:sldId id="264" r:id="rId7"/>
    <p:sldId id="257" r:id="rId8"/>
    <p:sldId id="258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D2D"/>
    <a:srgbClr val="ED9513"/>
    <a:srgbClr val="3A7525"/>
    <a:srgbClr val="BCF30D"/>
    <a:srgbClr val="EB2415"/>
    <a:srgbClr val="F1700F"/>
    <a:srgbClr val="EFB011"/>
    <a:srgbClr val="F6D40A"/>
    <a:srgbClr val="F3E30D"/>
    <a:srgbClr val="EDF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0" autoAdjust="0"/>
  </p:normalViewPr>
  <p:slideViewPr>
    <p:cSldViewPr>
      <p:cViewPr varScale="1">
        <p:scale>
          <a:sx n="75" d="100"/>
          <a:sy n="75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4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2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2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0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86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22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3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45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5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6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22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2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04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86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2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50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9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31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4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5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6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22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28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04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22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50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9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31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45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54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5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48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16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9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31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11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1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61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65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4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9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9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9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5696-2466-48CE-BA09-77E3964DCC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A46B-3725-46BC-B14A-575E85493F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4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22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9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5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6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779" y="487689"/>
            <a:ext cx="5043442" cy="2370454"/>
          </a:xfrm>
          <a:prstGeom prst="round2Same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215900" dist="38100" dir="5400000" algn="t" rotWithShape="0">
              <a:prstClr val="black">
                <a:alpha val="67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b="1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Кырган-авамны</a:t>
            </a:r>
            <a:r>
              <a:rPr lang="ru-RU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ӊ</a:t>
            </a:r>
            <a:r>
              <a:rPr lang="ru-RU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бичии</a:t>
            </a:r>
            <a:r>
              <a:rPr lang="ru-RU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кадарчызы</a:t>
            </a:r>
            <a:r>
              <a:rPr lang="ru-RU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мен.</a:t>
            </a:r>
            <a:endParaRPr lang="ru-RU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5" name="Группа 278"/>
          <p:cNvGrpSpPr/>
          <p:nvPr/>
        </p:nvGrpSpPr>
        <p:grpSpPr>
          <a:xfrm rot="988095">
            <a:off x="1343029" y="5845228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9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3" name="Группа 279"/>
          <p:cNvGrpSpPr/>
          <p:nvPr/>
        </p:nvGrpSpPr>
        <p:grpSpPr>
          <a:xfrm rot="19137872">
            <a:off x="3343344" y="576098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8" name="Группа 329"/>
          <p:cNvGrpSpPr/>
          <p:nvPr/>
        </p:nvGrpSpPr>
        <p:grpSpPr>
          <a:xfrm rot="834983">
            <a:off x="115377" y="281832"/>
            <a:ext cx="1292074" cy="1117143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768884" y="251654"/>
            <a:ext cx="1314677" cy="1139768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7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0" name="Полилиния 279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5" name="Полилиния 284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5" name="Полилиния 30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0" name="Полилиния 319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22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0" name="Скругленный прямоугольник 32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3" name="Полилиния 342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4" name="Полилиния 343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6" name="Полилиния 345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7" name="Полилиния 346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48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49" name="Скругленный прямоугольник 34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0" name="Скругленный прямоугольник 34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1" name="Полилиния 350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2" name="Полилиния 351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3" name="Скругленный прямоугольник 35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4" name="Полилиния 353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5" name="Полилиния 354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80" y="3072376"/>
            <a:ext cx="4562795" cy="25649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Шуй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суурну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ӊ</a:t>
            </a:r>
            <a:r>
              <a:rPr lang="ru-RU" b="1" dirty="0" smtClean="0">
                <a:solidFill>
                  <a:srgbClr val="C00000"/>
                </a:solidFill>
              </a:rPr>
              <a:t> «</a:t>
            </a:r>
            <a:r>
              <a:rPr lang="ru-RU" b="1" dirty="0" err="1" smtClean="0">
                <a:solidFill>
                  <a:srgbClr val="C00000"/>
                </a:solidFill>
              </a:rPr>
              <a:t>Х</a:t>
            </a:r>
            <a:r>
              <a:rPr lang="ru-RU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үнчүгү</a:t>
            </a:r>
            <a:r>
              <a:rPr lang="ru-RU" b="1" dirty="0" err="1" smtClean="0">
                <a:solidFill>
                  <a:srgbClr val="C00000"/>
                </a:solidFill>
              </a:rPr>
              <a:t>ш</a:t>
            </a:r>
            <a:r>
              <a:rPr lang="ru-RU" b="1" dirty="0" smtClean="0">
                <a:solidFill>
                  <a:srgbClr val="C00000"/>
                </a:solidFill>
              </a:rPr>
              <a:t>»  </a:t>
            </a:r>
            <a:r>
              <a:rPr lang="ru-RU" b="1" dirty="0" err="1" smtClean="0">
                <a:solidFill>
                  <a:srgbClr val="C00000"/>
                </a:solidFill>
              </a:rPr>
              <a:t>уруглар</a:t>
            </a:r>
            <a:r>
              <a:rPr lang="ru-RU" b="1" dirty="0" smtClean="0">
                <a:solidFill>
                  <a:srgbClr val="C00000"/>
                </a:solidFill>
              </a:rPr>
              <a:t> сады.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Улуг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</a:t>
            </a:r>
            <a:r>
              <a:rPr lang="ru-RU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өлү</a:t>
            </a:r>
            <a:r>
              <a:rPr lang="ru-RU" b="1" dirty="0" err="1" smtClean="0">
                <a:solidFill>
                  <a:srgbClr val="C00000"/>
                </a:solidFill>
              </a:rPr>
              <a:t>к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Оолак</a:t>
            </a:r>
            <a:r>
              <a:rPr lang="ru-RU" b="1" dirty="0" smtClean="0">
                <a:solidFill>
                  <a:srgbClr val="C00000"/>
                </a:solidFill>
              </a:rPr>
              <a:t> Ай-</a:t>
            </a:r>
            <a:r>
              <a:rPr lang="ru-RU" b="1" dirty="0" err="1" smtClean="0">
                <a:solidFill>
                  <a:srgbClr val="C00000"/>
                </a:solidFill>
              </a:rPr>
              <a:t>Мерген</a:t>
            </a:r>
            <a:r>
              <a:rPr lang="ru-RU" b="1" dirty="0" smtClean="0">
                <a:solidFill>
                  <a:srgbClr val="C00000"/>
                </a:solidFill>
              </a:rPr>
              <a:t> Андреевич </a:t>
            </a:r>
          </a:p>
        </p:txBody>
      </p:sp>
      <p:pic>
        <p:nvPicPr>
          <p:cNvPr id="338" name="Picture 14" descr="C:\Users\Windows\Documents\IMG_03112014_103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49" y="776411"/>
            <a:ext cx="2817137" cy="37955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4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9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6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577" y="115266"/>
            <a:ext cx="6143668" cy="1143000"/>
          </a:xfrm>
          <a:prstGeom prst="round2Same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215900" dist="38100" dir="5400000" algn="t" rotWithShape="0">
              <a:prstClr val="black">
                <a:alpha val="67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7200" b="1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Чангыс</a:t>
            </a:r>
            <a:r>
              <a:rPr lang="ru-RU" sz="7200" b="1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-Терек</a:t>
            </a:r>
            <a:endParaRPr lang="ru-RU" sz="72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5" name="Группа 278"/>
          <p:cNvGrpSpPr/>
          <p:nvPr/>
        </p:nvGrpSpPr>
        <p:grpSpPr>
          <a:xfrm rot="988095">
            <a:off x="1343029" y="5845228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9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279"/>
          <p:cNvGrpSpPr/>
          <p:nvPr/>
        </p:nvGrpSpPr>
        <p:grpSpPr>
          <a:xfrm rot="19137872">
            <a:off x="3343344" y="576098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9"/>
          <p:cNvGrpSpPr/>
          <p:nvPr/>
        </p:nvGrpSpPr>
        <p:grpSpPr>
          <a:xfrm rot="834983">
            <a:off x="115377" y="281832"/>
            <a:ext cx="1292074" cy="1117143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6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768884" y="251654"/>
            <a:ext cx="1314677" cy="1139768"/>
            <a:chOff x="3533771" y="2640017"/>
            <a:chExt cx="1789109" cy="128904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1" name="Группа 329"/>
          <p:cNvGrpSpPr/>
          <p:nvPr/>
        </p:nvGrpSpPr>
        <p:grpSpPr>
          <a:xfrm>
            <a:off x="714348" y="6143644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Скругленный прямоугольник 299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олилиния 304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олилиния 319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2" name="Группа 329"/>
          <p:cNvGrpSpPr/>
          <p:nvPr/>
        </p:nvGrpSpPr>
        <p:grpSpPr>
          <a:xfrm rot="16200000">
            <a:off x="7329611" y="6108409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29" name="Скругленный прямоугольник 32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Скругленный прямоугольник 32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олилиния 342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олилиния 343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8" name="Группа 329"/>
          <p:cNvGrpSpPr/>
          <p:nvPr/>
        </p:nvGrpSpPr>
        <p:grpSpPr>
          <a:xfrm rot="5400000">
            <a:off x="7897733" y="6111791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49" name="Скругленный прямоугольник 34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Скругленный прямоугольник 34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олилиния 350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олилиния 351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Скругленный прямоугольник 35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олилиния 353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олилиния 354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Windows\Documents\Угер\Camera\20130101_0807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4" y="1375617"/>
            <a:ext cx="6829775" cy="47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312713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algn="ctr" rotWithShape="0">
                  <a:schemeClr val="bg1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949" y="344254"/>
            <a:ext cx="3636863" cy="3812698"/>
          </a:xfrm>
          <a:prstGeom prst="round2SameRect">
            <a:avLst>
              <a:gd name="adj1" fmla="val 0"/>
              <a:gd name="adj2" fmla="val 33499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r>
              <a:rPr lang="ru-RU" sz="36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Кырган-авамны</a:t>
            </a:r>
            <a:r>
              <a:rPr lang="ru-RU" sz="36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ӊ</a:t>
            </a:r>
            <a:r>
              <a:rPr lang="ru-RU" sz="36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бичии</a:t>
            </a:r>
            <a:r>
              <a:rPr lang="ru-RU" sz="36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кадарчызы</a:t>
            </a:r>
            <a:r>
              <a:rPr lang="ru-RU" sz="36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мен.</a:t>
            </a:r>
            <a:endParaRPr lang="ru-RU" sz="36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C:\Users\Windows\Documents\Угер\Camera\20150707_1050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7558" y="972913"/>
            <a:ext cx="5486400" cy="4178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766" y="344254"/>
            <a:ext cx="2851046" cy="2753462"/>
          </a:xfrm>
          <a:prstGeom prst="round2SameRect">
            <a:avLst>
              <a:gd name="adj1" fmla="val 0"/>
              <a:gd name="adj2" fmla="val 33499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r>
              <a:rPr lang="ru-RU" sz="44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Кежээки</a:t>
            </a:r>
            <a:r>
              <a:rPr lang="ru-RU" sz="44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саалда</a:t>
            </a:r>
            <a:endParaRPr lang="ru-RU" sz="44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C:\Users\Windows\Documents\Угер\Camera\20150707_2129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628" y="566780"/>
            <a:ext cx="5947114" cy="53348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6166" y="344254"/>
            <a:ext cx="3413646" cy="2370366"/>
          </a:xfrm>
          <a:prstGeom prst="round2SameRect">
            <a:avLst>
              <a:gd name="adj1" fmla="val 0"/>
              <a:gd name="adj2" fmla="val 33499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r>
              <a:rPr lang="ru-RU" sz="36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Хоювус</a:t>
            </a:r>
            <a:r>
              <a:rPr lang="ru-RU" sz="36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ыравазын</a:t>
            </a:r>
            <a:endParaRPr lang="ru-RU" sz="36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 descr="C:\Users\Windows\Documents\Угер\Camera\20150723_204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6487">
            <a:off x="375814" y="1435240"/>
            <a:ext cx="5760196" cy="4084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766" y="344255"/>
            <a:ext cx="6889046" cy="924506"/>
          </a:xfrm>
          <a:prstGeom prst="round2SameRect">
            <a:avLst>
              <a:gd name="adj1" fmla="val 0"/>
              <a:gd name="adj2" fmla="val 33499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pPr algn="ctr"/>
            <a:r>
              <a:rPr lang="ru-RU" sz="44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Бызаавысты</a:t>
            </a:r>
            <a:r>
              <a:rPr lang="ru-RU" sz="44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ӊ</a:t>
            </a:r>
            <a:r>
              <a:rPr lang="ru-RU" sz="44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4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шыыраан</a:t>
            </a:r>
            <a:endParaRPr lang="ru-RU" sz="44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5122" name="Picture 2" descr="C:\Users\Windows\Documents\Угер\20150507_1757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87" y="1268761"/>
            <a:ext cx="6998413" cy="508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8833"/>
            </a:gs>
            <a:gs pos="39999">
              <a:srgbClr val="92D050"/>
            </a:gs>
            <a:gs pos="100000">
              <a:srgbClr val="FFF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9"/>
          <p:cNvGrpSpPr/>
          <p:nvPr/>
        </p:nvGrpSpPr>
        <p:grpSpPr>
          <a:xfrm>
            <a:off x="4071934" y="5286388"/>
            <a:ext cx="216000" cy="216000"/>
            <a:chOff x="1059633" y="4631541"/>
            <a:chExt cx="311951" cy="314332"/>
          </a:xfrm>
        </p:grpSpPr>
        <p:sp>
          <p:nvSpPr>
            <p:cNvPr id="89" name="Овал 88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6" name="Полилиния 85"/>
          <p:cNvSpPr/>
          <p:nvPr/>
        </p:nvSpPr>
        <p:spPr>
          <a:xfrm rot="19618357">
            <a:off x="3090494" y="2753421"/>
            <a:ext cx="2090762" cy="5113141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2454247 w 2454247"/>
              <a:gd name="connsiteY0" fmla="*/ 5465379 h 5465379"/>
              <a:gd name="connsiteX1" fmla="*/ 814633 w 2454247"/>
              <a:gd name="connsiteY1" fmla="*/ 0 h 5465379"/>
              <a:gd name="connsiteX2" fmla="*/ 1552296 w 2454247"/>
              <a:gd name="connsiteY2" fmla="*/ 4985064 h 5465379"/>
              <a:gd name="connsiteX3" fmla="*/ 2454247 w 2454247"/>
              <a:gd name="connsiteY3" fmla="*/ 5465379 h 5465379"/>
              <a:gd name="connsiteX0" fmla="*/ 1819550 w 1819549"/>
              <a:gd name="connsiteY0" fmla="*/ 5113141 h 5113141"/>
              <a:gd name="connsiteX1" fmla="*/ 878961 w 1819549"/>
              <a:gd name="connsiteY1" fmla="*/ 0 h 5113141"/>
              <a:gd name="connsiteX2" fmla="*/ 1616624 w 1819549"/>
              <a:gd name="connsiteY2" fmla="*/ 4985064 h 5113141"/>
              <a:gd name="connsiteX3" fmla="*/ 1819550 w 1819549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222 w 1755222"/>
              <a:gd name="connsiteY0" fmla="*/ 5113141 h 5113141"/>
              <a:gd name="connsiteX1" fmla="*/ 814633 w 1755222"/>
              <a:gd name="connsiteY1" fmla="*/ 0 h 5113141"/>
              <a:gd name="connsiteX2" fmla="*/ 1552296 w 1755222"/>
              <a:gd name="connsiteY2" fmla="*/ 4985064 h 5113141"/>
              <a:gd name="connsiteX3" fmla="*/ 1755222 w 1755222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  <a:gd name="connsiteX0" fmla="*/ 1755932 w 1805883"/>
              <a:gd name="connsiteY0" fmla="*/ 5113141 h 5113141"/>
              <a:gd name="connsiteX1" fmla="*/ 815343 w 1805883"/>
              <a:gd name="connsiteY1" fmla="*/ 0 h 5113141"/>
              <a:gd name="connsiteX2" fmla="*/ 1553006 w 1805883"/>
              <a:gd name="connsiteY2" fmla="*/ 4985064 h 5113141"/>
              <a:gd name="connsiteX3" fmla="*/ 1755932 w 1805883"/>
              <a:gd name="connsiteY3" fmla="*/ 5113141 h 5113141"/>
              <a:gd name="connsiteX0" fmla="*/ 1755932 w 1755932"/>
              <a:gd name="connsiteY0" fmla="*/ 5113141 h 5113141"/>
              <a:gd name="connsiteX1" fmla="*/ 815343 w 1755932"/>
              <a:gd name="connsiteY1" fmla="*/ 0 h 5113141"/>
              <a:gd name="connsiteX2" fmla="*/ 1553006 w 1755932"/>
              <a:gd name="connsiteY2" fmla="*/ 4985064 h 5113141"/>
              <a:gd name="connsiteX3" fmla="*/ 1755932 w 1755932"/>
              <a:gd name="connsiteY3" fmla="*/ 5113141 h 51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932" h="5113141">
                <a:moveTo>
                  <a:pt x="1755932" y="5113141"/>
                </a:moveTo>
                <a:cubicBezTo>
                  <a:pt x="0" y="3027674"/>
                  <a:pt x="1516251" y="300543"/>
                  <a:pt x="815343" y="0"/>
                </a:cubicBezTo>
                <a:cubicBezTo>
                  <a:pt x="1624576" y="821184"/>
                  <a:pt x="710" y="3307093"/>
                  <a:pt x="1553006" y="4985064"/>
                </a:cubicBezTo>
                <a:lnTo>
                  <a:pt x="1755932" y="511314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6535204" y="1392621"/>
            <a:ext cx="1819550" cy="5465379"/>
          </a:xfrm>
          <a:custGeom>
            <a:avLst/>
            <a:gdLst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639614 w 1639614"/>
              <a:gd name="connsiteY0" fmla="*/ 5465379 h 5465379"/>
              <a:gd name="connsiteX1" fmla="*/ 0 w 1639614"/>
              <a:gd name="connsiteY1" fmla="*/ 0 h 5465379"/>
              <a:gd name="connsiteX2" fmla="*/ 1387365 w 1639614"/>
              <a:gd name="connsiteY2" fmla="*/ 5465379 h 5465379"/>
              <a:gd name="connsiteX3" fmla="*/ 1639614 w 1639614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81927 w 1981927"/>
              <a:gd name="connsiteY0" fmla="*/ 5465379 h 5465379"/>
              <a:gd name="connsiteX1" fmla="*/ 342313 w 1981927"/>
              <a:gd name="connsiteY1" fmla="*/ 0 h 5465379"/>
              <a:gd name="connsiteX2" fmla="*/ 1729678 w 1981927"/>
              <a:gd name="connsiteY2" fmla="*/ 5465379 h 5465379"/>
              <a:gd name="connsiteX3" fmla="*/ 1981927 w 1981927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2030566 w 2030566"/>
              <a:gd name="connsiteY0" fmla="*/ 5465379 h 5465379"/>
              <a:gd name="connsiteX1" fmla="*/ 390952 w 2030566"/>
              <a:gd name="connsiteY1" fmla="*/ 0 h 5465379"/>
              <a:gd name="connsiteX2" fmla="*/ 1778317 w 2030566"/>
              <a:gd name="connsiteY2" fmla="*/ 5465379 h 5465379"/>
              <a:gd name="connsiteX3" fmla="*/ 2030566 w 203056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905186 w 1905186"/>
              <a:gd name="connsiteY0" fmla="*/ 5465379 h 5465379"/>
              <a:gd name="connsiteX1" fmla="*/ 265572 w 1905186"/>
              <a:gd name="connsiteY1" fmla="*/ 0 h 5465379"/>
              <a:gd name="connsiteX2" fmla="*/ 1652937 w 1905186"/>
              <a:gd name="connsiteY2" fmla="*/ 5465379 h 5465379"/>
              <a:gd name="connsiteX3" fmla="*/ 1905186 w 1905186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  <a:gd name="connsiteX0" fmla="*/ 1819550 w 1819550"/>
              <a:gd name="connsiteY0" fmla="*/ 5465379 h 5465379"/>
              <a:gd name="connsiteX1" fmla="*/ 179936 w 1819550"/>
              <a:gd name="connsiteY1" fmla="*/ 0 h 5465379"/>
              <a:gd name="connsiteX2" fmla="*/ 1567301 w 1819550"/>
              <a:gd name="connsiteY2" fmla="*/ 5465379 h 5465379"/>
              <a:gd name="connsiteX3" fmla="*/ 1819550 w 1819550"/>
              <a:gd name="connsiteY3" fmla="*/ 5465379 h 54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550" h="5465379">
                <a:moveTo>
                  <a:pt x="1819550" y="5465379"/>
                </a:moveTo>
                <a:cubicBezTo>
                  <a:pt x="0" y="3487655"/>
                  <a:pt x="1046507" y="337878"/>
                  <a:pt x="179936" y="0"/>
                </a:cubicBezTo>
                <a:cubicBezTo>
                  <a:pt x="989169" y="821184"/>
                  <a:pt x="15005" y="3787408"/>
                  <a:pt x="1567301" y="5465379"/>
                </a:cubicBezTo>
                <a:lnTo>
                  <a:pt x="1819550" y="54653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695605" y="851338"/>
            <a:ext cx="3405676" cy="6001407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248699"/>
              <a:gd name="connsiteY0" fmla="*/ 5990896 h 6001407"/>
              <a:gd name="connsiteX1" fmla="*/ 589582 w 3248699"/>
              <a:gd name="connsiteY1" fmla="*/ 0 h 6001407"/>
              <a:gd name="connsiteX2" fmla="*/ 3248699 w 3248699"/>
              <a:gd name="connsiteY2" fmla="*/ 6001407 h 6001407"/>
              <a:gd name="connsiteX3" fmla="*/ 2796755 w 3248699"/>
              <a:gd name="connsiteY3" fmla="*/ 5990896 h 6001407"/>
              <a:gd name="connsiteX0" fmla="*/ 2796755 w 3405676"/>
              <a:gd name="connsiteY0" fmla="*/ 5990896 h 6001407"/>
              <a:gd name="connsiteX1" fmla="*/ 589582 w 3405676"/>
              <a:gd name="connsiteY1" fmla="*/ 0 h 6001407"/>
              <a:gd name="connsiteX2" fmla="*/ 3248699 w 3405676"/>
              <a:gd name="connsiteY2" fmla="*/ 6001407 h 6001407"/>
              <a:gd name="connsiteX3" fmla="*/ 2796755 w 3405676"/>
              <a:gd name="connsiteY3" fmla="*/ 5990896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676" h="6001407">
                <a:moveTo>
                  <a:pt x="2796755" y="5990896"/>
                </a:moveTo>
                <a:cubicBezTo>
                  <a:pt x="3405676" y="3800630"/>
                  <a:pt x="0" y="2197979"/>
                  <a:pt x="589582" y="0"/>
                </a:cubicBezTo>
                <a:cubicBezTo>
                  <a:pt x="196958" y="2159442"/>
                  <a:pt x="3202637" y="3263233"/>
                  <a:pt x="3248699" y="6001407"/>
                </a:cubicBezTo>
                <a:lnTo>
                  <a:pt x="2796755" y="599089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2000200" y="2285329"/>
            <a:ext cx="4802289" cy="4572671"/>
          </a:xfrm>
          <a:custGeom>
            <a:avLst/>
            <a:gdLst>
              <a:gd name="connsiteX0" fmla="*/ 2207173 w 2659117"/>
              <a:gd name="connsiteY0" fmla="*/ 5990896 h 6001407"/>
              <a:gd name="connsiteX1" fmla="*/ 0 w 2659117"/>
              <a:gd name="connsiteY1" fmla="*/ 0 h 6001407"/>
              <a:gd name="connsiteX2" fmla="*/ 2659117 w 2659117"/>
              <a:gd name="connsiteY2" fmla="*/ 6001407 h 6001407"/>
              <a:gd name="connsiteX3" fmla="*/ 2207173 w 2659117"/>
              <a:gd name="connsiteY3" fmla="*/ 5990896 h 6001407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  <a:gd name="connsiteX0" fmla="*/ 4350345 w 4802289"/>
              <a:gd name="connsiteY0" fmla="*/ 4562160 h 4572671"/>
              <a:gd name="connsiteX1" fmla="*/ 0 w 4802289"/>
              <a:gd name="connsiteY1" fmla="*/ 0 h 4572671"/>
              <a:gd name="connsiteX2" fmla="*/ 4802289 w 4802289"/>
              <a:gd name="connsiteY2" fmla="*/ 4572671 h 4572671"/>
              <a:gd name="connsiteX3" fmla="*/ 4350345 w 4802289"/>
              <a:gd name="connsiteY3" fmla="*/ 4562160 h 4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2289" h="4572671">
                <a:moveTo>
                  <a:pt x="4350345" y="4562160"/>
                </a:moveTo>
                <a:cubicBezTo>
                  <a:pt x="4413881" y="2211438"/>
                  <a:pt x="692885" y="3475313"/>
                  <a:pt x="0" y="0"/>
                </a:cubicBezTo>
                <a:cubicBezTo>
                  <a:pt x="1360674" y="3445151"/>
                  <a:pt x="4355853" y="1724459"/>
                  <a:pt x="4802289" y="4572671"/>
                </a:cubicBezTo>
                <a:lnTo>
                  <a:pt x="4350345" y="456216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>
            <a:outerShdw blurRad="2667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algn="ctr" rotWithShape="0">
                  <a:prstClr val="white"/>
                </a:outerShdw>
              </a:effectLst>
            </a:endParaRPr>
          </a:p>
        </p:txBody>
      </p:sp>
      <p:grpSp>
        <p:nvGrpSpPr>
          <p:cNvPr id="13" name="Группа 78"/>
          <p:cNvGrpSpPr/>
          <p:nvPr/>
        </p:nvGrpSpPr>
        <p:grpSpPr>
          <a:xfrm>
            <a:off x="3869393" y="3571876"/>
            <a:ext cx="5274607" cy="3563339"/>
            <a:chOff x="3381333" y="3241144"/>
            <a:chExt cx="5274607" cy="3563339"/>
          </a:xfrm>
          <a:effectLst>
            <a:outerShdw blurRad="304800" sx="102000" sy="102000" algn="ctr" rotWithShape="0">
              <a:srgbClr val="465723"/>
            </a:outerShdw>
          </a:effectLst>
        </p:grpSpPr>
        <p:sp>
          <p:nvSpPr>
            <p:cNvPr id="70" name="Полилиния 69"/>
            <p:cNvSpPr/>
            <p:nvPr/>
          </p:nvSpPr>
          <p:spPr>
            <a:xfrm>
              <a:off x="7626073" y="5500702"/>
              <a:ext cx="172643" cy="1169442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79" h="2667000">
                  <a:moveTo>
                    <a:pt x="17729" y="0"/>
                  </a:moveTo>
                  <a:cubicBezTo>
                    <a:pt x="121975" y="331258"/>
                    <a:pt x="0" y="873037"/>
                    <a:pt x="19315" y="1194770"/>
                  </a:cubicBezTo>
                  <a:cubicBezTo>
                    <a:pt x="38630" y="1516503"/>
                    <a:pt x="128055" y="1685028"/>
                    <a:pt x="133617" y="1930400"/>
                  </a:cubicBezTo>
                  <a:cubicBezTo>
                    <a:pt x="139179" y="2175772"/>
                    <a:pt x="52685" y="2667000"/>
                    <a:pt x="52685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6732870" y="5214950"/>
              <a:ext cx="137152" cy="145519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 rot="1140000">
              <a:off x="6318801" y="6152204"/>
              <a:ext cx="161742" cy="652279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 rot="1646033" flipH="1">
              <a:off x="3730591" y="6021663"/>
              <a:ext cx="102867" cy="662007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15008" y="4857760"/>
              <a:ext cx="104246" cy="1809744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344906" y="5715016"/>
              <a:ext cx="45719" cy="955128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246" h="2667000">
                  <a:moveTo>
                    <a:pt x="0" y="0"/>
                  </a:moveTo>
                  <a:cubicBezTo>
                    <a:pt x="104246" y="331258"/>
                    <a:pt x="65589" y="873037"/>
                    <a:pt x="72992" y="1194770"/>
                  </a:cubicBezTo>
                  <a:cubicBezTo>
                    <a:pt x="80395" y="1516503"/>
                    <a:pt x="50757" y="1685028"/>
                    <a:pt x="44418" y="1930400"/>
                  </a:cubicBezTo>
                  <a:cubicBezTo>
                    <a:pt x="38079" y="2175772"/>
                    <a:pt x="34956" y="2667000"/>
                    <a:pt x="34956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 rot="20307381">
              <a:off x="4555533" y="5294789"/>
              <a:ext cx="211759" cy="1452271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  <a:gd name="connsiteX0" fmla="*/ 104744 w 208990"/>
                <a:gd name="connsiteY0" fmla="*/ 0 h 2667000"/>
                <a:gd name="connsiteX1" fmla="*/ 177800 w 208990"/>
                <a:gd name="connsiteY1" fmla="*/ 984250 h 2667000"/>
                <a:gd name="connsiteX2" fmla="*/ 6350 w 208990"/>
                <a:gd name="connsiteY2" fmla="*/ 1930400 h 2667000"/>
                <a:gd name="connsiteX3" fmla="*/ 139700 w 208990"/>
                <a:gd name="connsiteY3" fmla="*/ 2667000 h 2667000"/>
                <a:gd name="connsiteX0" fmla="*/ 103956 w 208202"/>
                <a:gd name="connsiteY0" fmla="*/ 0 h 2667000"/>
                <a:gd name="connsiteX1" fmla="*/ 105542 w 208202"/>
                <a:gd name="connsiteY1" fmla="*/ 984250 h 2667000"/>
                <a:gd name="connsiteX2" fmla="*/ 5562 w 208202"/>
                <a:gd name="connsiteY2" fmla="*/ 1930400 h 2667000"/>
                <a:gd name="connsiteX3" fmla="*/ 138912 w 208202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98425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17729 w 139179"/>
                <a:gd name="connsiteY0" fmla="*/ 0 h 2667000"/>
                <a:gd name="connsiteX1" fmla="*/ 19315 w 139179"/>
                <a:gd name="connsiteY1" fmla="*/ 1194770 h 2667000"/>
                <a:gd name="connsiteX2" fmla="*/ 133617 w 139179"/>
                <a:gd name="connsiteY2" fmla="*/ 1930400 h 2667000"/>
                <a:gd name="connsiteX3" fmla="*/ 52685 w 139179"/>
                <a:gd name="connsiteY3" fmla="*/ 2667000 h 2667000"/>
                <a:gd name="connsiteX0" fmla="*/ 0 w 122227"/>
                <a:gd name="connsiteY0" fmla="*/ 0 h 2667000"/>
                <a:gd name="connsiteX1" fmla="*/ 72992 w 122227"/>
                <a:gd name="connsiteY1" fmla="*/ 1194770 h 2667000"/>
                <a:gd name="connsiteX2" fmla="*/ 115888 w 122227"/>
                <a:gd name="connsiteY2" fmla="*/ 1930400 h 2667000"/>
                <a:gd name="connsiteX3" fmla="*/ 34956 w 122227"/>
                <a:gd name="connsiteY3" fmla="*/ 2667000 h 2667000"/>
                <a:gd name="connsiteX0" fmla="*/ 0 w 104246"/>
                <a:gd name="connsiteY0" fmla="*/ 0 h 2667000"/>
                <a:gd name="connsiteX1" fmla="*/ 72992 w 104246"/>
                <a:gd name="connsiteY1" fmla="*/ 1194770 h 2667000"/>
                <a:gd name="connsiteX2" fmla="*/ 44418 w 104246"/>
                <a:gd name="connsiteY2" fmla="*/ 1930400 h 2667000"/>
                <a:gd name="connsiteX3" fmla="*/ 34956 w 104246"/>
                <a:gd name="connsiteY3" fmla="*/ 2667000 h 2667000"/>
                <a:gd name="connsiteX0" fmla="*/ 0 w 104246"/>
                <a:gd name="connsiteY0" fmla="*/ 0 h 2728114"/>
                <a:gd name="connsiteX1" fmla="*/ 39692 w 104246"/>
                <a:gd name="connsiteY1" fmla="*/ 1255884 h 2728114"/>
                <a:gd name="connsiteX2" fmla="*/ 11118 w 104246"/>
                <a:gd name="connsiteY2" fmla="*/ 1991514 h 2728114"/>
                <a:gd name="connsiteX3" fmla="*/ 1656 w 104246"/>
                <a:gd name="connsiteY3" fmla="*/ 2728114 h 2728114"/>
                <a:gd name="connsiteX0" fmla="*/ 19489 w 123735"/>
                <a:gd name="connsiteY0" fmla="*/ 0 h 2728114"/>
                <a:gd name="connsiteX1" fmla="*/ 1853 w 123735"/>
                <a:gd name="connsiteY1" fmla="*/ 1482780 h 2728114"/>
                <a:gd name="connsiteX2" fmla="*/ 30607 w 123735"/>
                <a:gd name="connsiteY2" fmla="*/ 1991514 h 2728114"/>
                <a:gd name="connsiteX3" fmla="*/ 21145 w 123735"/>
                <a:gd name="connsiteY3" fmla="*/ 2728114 h 27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35" h="2728114">
                  <a:moveTo>
                    <a:pt x="19489" y="0"/>
                  </a:moveTo>
                  <a:cubicBezTo>
                    <a:pt x="123735" y="331258"/>
                    <a:pt x="0" y="1150861"/>
                    <a:pt x="1853" y="1482780"/>
                  </a:cubicBezTo>
                  <a:cubicBezTo>
                    <a:pt x="3706" y="1814699"/>
                    <a:pt x="27392" y="1783958"/>
                    <a:pt x="30607" y="1991514"/>
                  </a:cubicBezTo>
                  <a:cubicBezTo>
                    <a:pt x="33822" y="2199070"/>
                    <a:pt x="21145" y="2728114"/>
                    <a:pt x="21145" y="2728114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69250" y="4038600"/>
              <a:ext cx="223308" cy="2667000"/>
            </a:xfrm>
            <a:custGeom>
              <a:avLst/>
              <a:gdLst>
                <a:gd name="connsiteX0" fmla="*/ 0 w 223308"/>
                <a:gd name="connsiteY0" fmla="*/ 0 h 2667000"/>
                <a:gd name="connsiteX1" fmla="*/ 215900 w 223308"/>
                <a:gd name="connsiteY1" fmla="*/ 984250 h 2667000"/>
                <a:gd name="connsiteX2" fmla="*/ 44450 w 223308"/>
                <a:gd name="connsiteY2" fmla="*/ 1930400 h 2667000"/>
                <a:gd name="connsiteX3" fmla="*/ 177800 w 223308"/>
                <a:gd name="connsiteY3" fmla="*/ 266700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308" h="2667000">
                  <a:moveTo>
                    <a:pt x="0" y="0"/>
                  </a:moveTo>
                  <a:cubicBezTo>
                    <a:pt x="104246" y="331258"/>
                    <a:pt x="208492" y="662517"/>
                    <a:pt x="215900" y="984250"/>
                  </a:cubicBezTo>
                  <a:cubicBezTo>
                    <a:pt x="223308" y="1305983"/>
                    <a:pt x="50800" y="1649942"/>
                    <a:pt x="44450" y="1930400"/>
                  </a:cubicBezTo>
                  <a:cubicBezTo>
                    <a:pt x="38100" y="2210858"/>
                    <a:pt x="177800" y="2667000"/>
                    <a:pt x="177800" y="2667000"/>
                  </a:cubicBezTo>
                </a:path>
              </a:pathLst>
            </a:custGeom>
            <a:ln w="82550">
              <a:gradFill>
                <a:gsLst>
                  <a:gs pos="0">
                    <a:schemeClr val="accent3">
                      <a:lumMod val="50000"/>
                    </a:schemeClr>
                  </a:gs>
                  <a:gs pos="10000">
                    <a:srgbClr val="9CB86E"/>
                  </a:gs>
                  <a:gs pos="78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4" name="Группа 12"/>
            <p:cNvGrpSpPr/>
            <p:nvPr/>
          </p:nvGrpSpPr>
          <p:grpSpPr>
            <a:xfrm>
              <a:off x="7229335" y="3241144"/>
              <a:ext cx="1426605" cy="1374252"/>
              <a:chOff x="7229335" y="3241144"/>
              <a:chExt cx="1426605" cy="1374252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Группа 13"/>
            <p:cNvGrpSpPr/>
            <p:nvPr/>
          </p:nvGrpSpPr>
          <p:grpSpPr>
            <a:xfrm>
              <a:off x="6946798" y="4786322"/>
              <a:ext cx="1399893" cy="1374251"/>
              <a:chOff x="7246679" y="3241144"/>
              <a:chExt cx="1399893" cy="1374251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7868154" y="3241144"/>
                <a:ext cx="432751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8431701">
                <a:off x="7466674" y="3421732"/>
                <a:ext cx="51994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rot="3954144">
                <a:off x="8109920" y="3584522"/>
                <a:ext cx="466349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4391238">
                <a:off x="7291639" y="3670818"/>
                <a:ext cx="51703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0800000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Группа 21"/>
            <p:cNvGrpSpPr/>
            <p:nvPr/>
          </p:nvGrpSpPr>
          <p:grpSpPr>
            <a:xfrm>
              <a:off x="6072198" y="4572008"/>
              <a:ext cx="1285884" cy="1231376"/>
              <a:chOff x="7229335" y="3241144"/>
              <a:chExt cx="1426605" cy="1374252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Группа 29"/>
            <p:cNvGrpSpPr/>
            <p:nvPr/>
          </p:nvGrpSpPr>
          <p:grpSpPr>
            <a:xfrm rot="1237778">
              <a:off x="5931259" y="5585426"/>
              <a:ext cx="1071570" cy="1017062"/>
              <a:chOff x="7229335" y="3241144"/>
              <a:chExt cx="1426605" cy="1374252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Группа 37"/>
            <p:cNvGrpSpPr/>
            <p:nvPr/>
          </p:nvGrpSpPr>
          <p:grpSpPr>
            <a:xfrm rot="565644">
              <a:off x="4915402" y="4143380"/>
              <a:ext cx="1431024" cy="1374251"/>
              <a:chOff x="7215547" y="3241144"/>
              <a:chExt cx="1431024" cy="1374251"/>
            </a:xfrm>
          </p:grpSpPr>
          <p:sp>
            <p:nvSpPr>
              <p:cNvPr id="39" name="Полилиния 38"/>
              <p:cNvSpPr/>
              <p:nvPr/>
            </p:nvSpPr>
            <p:spPr>
              <a:xfrm>
                <a:off x="7872277" y="3241144"/>
                <a:ext cx="50006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 rot="18431701">
                <a:off x="7509576" y="3393093"/>
                <a:ext cx="457278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3954144">
                <a:off x="8109920" y="3584521"/>
                <a:ext cx="466348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 rot="13913088">
                <a:off x="7238460" y="3674803"/>
                <a:ext cx="56113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1035047">
                <a:off x="7494607" y="4008440"/>
                <a:ext cx="520546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7534122">
                <a:off x="7918381" y="3950790"/>
                <a:ext cx="513810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Группа 45"/>
            <p:cNvGrpSpPr/>
            <p:nvPr/>
          </p:nvGrpSpPr>
          <p:grpSpPr>
            <a:xfrm>
              <a:off x="4639743" y="5072074"/>
              <a:ext cx="1312970" cy="1357321"/>
              <a:chOff x="7135565" y="3156507"/>
              <a:chExt cx="1638738" cy="1608104"/>
            </a:xfrm>
          </p:grpSpPr>
          <p:sp>
            <p:nvSpPr>
              <p:cNvPr id="47" name="Полилиния 46"/>
              <p:cNvSpPr/>
              <p:nvPr/>
            </p:nvSpPr>
            <p:spPr>
              <a:xfrm>
                <a:off x="7868156" y="3156507"/>
                <a:ext cx="512233" cy="691593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 rot="18431701">
                <a:off x="7414159" y="3328516"/>
                <a:ext cx="563830" cy="586864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rot="3954144">
                <a:off x="8152833" y="3519607"/>
                <a:ext cx="512232" cy="730709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3913088">
                <a:off x="7188619" y="3670647"/>
                <a:ext cx="605807" cy="711916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rot="10800000">
                <a:off x="7494607" y="4008439"/>
                <a:ext cx="571504" cy="756172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 rot="7534122">
                <a:off x="7925987" y="3945417"/>
                <a:ext cx="555132" cy="706011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Группа 53"/>
            <p:cNvGrpSpPr/>
            <p:nvPr/>
          </p:nvGrpSpPr>
          <p:grpSpPr>
            <a:xfrm rot="20134580">
              <a:off x="3805629" y="4819477"/>
              <a:ext cx="1071570" cy="1017062"/>
              <a:chOff x="7229335" y="3241144"/>
              <a:chExt cx="1426605" cy="1374252"/>
            </a:xfrm>
          </p:grpSpPr>
          <p:sp>
            <p:nvSpPr>
              <p:cNvPr id="55" name="Полилиния 54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6" name="Группа 61"/>
            <p:cNvGrpSpPr/>
            <p:nvPr/>
          </p:nvGrpSpPr>
          <p:grpSpPr>
            <a:xfrm rot="1423111">
              <a:off x="3381333" y="5587876"/>
              <a:ext cx="1007046" cy="1040098"/>
              <a:chOff x="7229335" y="3241144"/>
              <a:chExt cx="1426605" cy="1374252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7868154" y="324114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 rot="18431701">
                <a:off x="7450626" y="3400569"/>
                <a:ext cx="563830" cy="495300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94988 w 531526"/>
                  <a:gd name="connsiteY0" fmla="*/ 469900 h 495300"/>
                  <a:gd name="connsiteX1" fmla="*/ 279138 w 531526"/>
                  <a:gd name="connsiteY1" fmla="*/ 0 h 495300"/>
                  <a:gd name="connsiteX2" fmla="*/ 202938 w 531526"/>
                  <a:gd name="connsiteY2" fmla="*/ 495300 h 495300"/>
                  <a:gd name="connsiteX3" fmla="*/ 94988 w 531526"/>
                  <a:gd name="connsiteY3" fmla="*/ 469900 h 495300"/>
                  <a:gd name="connsiteX0" fmla="*/ 177653 w 614191"/>
                  <a:gd name="connsiteY0" fmla="*/ 469900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77653 w 614191"/>
                  <a:gd name="connsiteY3" fmla="*/ 469900 h 495300"/>
                  <a:gd name="connsiteX0" fmla="*/ 118852 w 614191"/>
                  <a:gd name="connsiteY0" fmla="*/ 459114 h 495300"/>
                  <a:gd name="connsiteX1" fmla="*/ 361803 w 614191"/>
                  <a:gd name="connsiteY1" fmla="*/ 0 h 495300"/>
                  <a:gd name="connsiteX2" fmla="*/ 285603 w 614191"/>
                  <a:gd name="connsiteY2" fmla="*/ 495300 h 495300"/>
                  <a:gd name="connsiteX3" fmla="*/ 118852 w 614191"/>
                  <a:gd name="connsiteY3" fmla="*/ 459114 h 495300"/>
                  <a:gd name="connsiteX0" fmla="*/ 118852 w 563830"/>
                  <a:gd name="connsiteY0" fmla="*/ 459114 h 495300"/>
                  <a:gd name="connsiteX1" fmla="*/ 361803 w 563830"/>
                  <a:gd name="connsiteY1" fmla="*/ 0 h 495300"/>
                  <a:gd name="connsiteX2" fmla="*/ 285603 w 563830"/>
                  <a:gd name="connsiteY2" fmla="*/ 495300 h 495300"/>
                  <a:gd name="connsiteX3" fmla="*/ 118852 w 563830"/>
                  <a:gd name="connsiteY3" fmla="*/ 45911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30" h="495300">
                    <a:moveTo>
                      <a:pt x="118852" y="459114"/>
                    </a:moveTo>
                    <a:cubicBezTo>
                      <a:pt x="84961" y="335817"/>
                      <a:pt x="0" y="21597"/>
                      <a:pt x="361803" y="0"/>
                    </a:cubicBezTo>
                    <a:cubicBezTo>
                      <a:pt x="563830" y="158961"/>
                      <a:pt x="360191" y="400048"/>
                      <a:pt x="285603" y="495300"/>
                    </a:cubicBezTo>
                    <a:lnTo>
                      <a:pt x="118852" y="4591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 rot="3954144">
                <a:off x="8096346" y="3605464"/>
                <a:ext cx="512233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 rot="13913088">
                <a:off x="7229909" y="3692379"/>
                <a:ext cx="605807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0800000">
                <a:off x="7494607" y="4008441"/>
                <a:ext cx="571504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 rot="7534122">
                <a:off x="7885702" y="3967597"/>
                <a:ext cx="555132" cy="606955"/>
              </a:xfrm>
              <a:custGeom>
                <a:avLst/>
                <a:gdLst>
                  <a:gd name="connsiteX0" fmla="*/ 0 w 184150"/>
                  <a:gd name="connsiteY0" fmla="*/ 469900 h 495300"/>
                  <a:gd name="connsiteX1" fmla="*/ 184150 w 184150"/>
                  <a:gd name="connsiteY1" fmla="*/ 0 h 495300"/>
                  <a:gd name="connsiteX2" fmla="*/ 107950 w 184150"/>
                  <a:gd name="connsiteY2" fmla="*/ 495300 h 495300"/>
                  <a:gd name="connsiteX3" fmla="*/ 0 w 184150"/>
                  <a:gd name="connsiteY3" fmla="*/ 469900 h 495300"/>
                  <a:gd name="connsiteX0" fmla="*/ 75695 w 259845"/>
                  <a:gd name="connsiteY0" fmla="*/ 581555 h 606955"/>
                  <a:gd name="connsiteX1" fmla="*/ 259845 w 259845"/>
                  <a:gd name="connsiteY1" fmla="*/ 111655 h 606955"/>
                  <a:gd name="connsiteX2" fmla="*/ 183645 w 259845"/>
                  <a:gd name="connsiteY2" fmla="*/ 606955 h 606955"/>
                  <a:gd name="connsiteX3" fmla="*/ 75695 w 259845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  <a:gd name="connsiteX0" fmla="*/ 75695 w 512233"/>
                  <a:gd name="connsiteY0" fmla="*/ 581555 h 606955"/>
                  <a:gd name="connsiteX1" fmla="*/ 259845 w 512233"/>
                  <a:gd name="connsiteY1" fmla="*/ 111655 h 606955"/>
                  <a:gd name="connsiteX2" fmla="*/ 183645 w 512233"/>
                  <a:gd name="connsiteY2" fmla="*/ 606955 h 606955"/>
                  <a:gd name="connsiteX3" fmla="*/ 75695 w 512233"/>
                  <a:gd name="connsiteY3" fmla="*/ 581555 h 6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233" h="606955">
                    <a:moveTo>
                      <a:pt x="75695" y="581555"/>
                    </a:moveTo>
                    <a:cubicBezTo>
                      <a:pt x="41804" y="458258"/>
                      <a:pt x="0" y="0"/>
                      <a:pt x="259845" y="111655"/>
                    </a:cubicBezTo>
                    <a:cubicBezTo>
                      <a:pt x="512233" y="237067"/>
                      <a:pt x="258233" y="511703"/>
                      <a:pt x="183645" y="606955"/>
                    </a:cubicBezTo>
                    <a:lnTo>
                      <a:pt x="75695" y="58155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6850" h="444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7786710" y="3786190"/>
                <a:ext cx="324000" cy="324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8" name="Группа 90"/>
          <p:cNvGrpSpPr/>
          <p:nvPr/>
        </p:nvGrpSpPr>
        <p:grpSpPr>
          <a:xfrm>
            <a:off x="3000364" y="3571876"/>
            <a:ext cx="311951" cy="314332"/>
            <a:chOff x="1059633" y="4631541"/>
            <a:chExt cx="311951" cy="314332"/>
          </a:xfrm>
        </p:grpSpPr>
        <p:sp>
          <p:nvSpPr>
            <p:cNvPr id="92" name="Овал 9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Группа 94"/>
          <p:cNvGrpSpPr/>
          <p:nvPr/>
        </p:nvGrpSpPr>
        <p:grpSpPr>
          <a:xfrm>
            <a:off x="2285984" y="2714620"/>
            <a:ext cx="252000" cy="252000"/>
            <a:chOff x="1059633" y="4631541"/>
            <a:chExt cx="311951" cy="314332"/>
          </a:xfrm>
        </p:grpSpPr>
        <p:sp>
          <p:nvSpPr>
            <p:cNvPr id="96" name="Овал 9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Группа 98"/>
          <p:cNvGrpSpPr/>
          <p:nvPr/>
        </p:nvGrpSpPr>
        <p:grpSpPr>
          <a:xfrm>
            <a:off x="6929454" y="3643314"/>
            <a:ext cx="288000" cy="288000"/>
            <a:chOff x="1059633" y="4631541"/>
            <a:chExt cx="311951" cy="314332"/>
          </a:xfrm>
        </p:grpSpPr>
        <p:sp>
          <p:nvSpPr>
            <p:cNvPr id="100" name="Овал 9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4" name="Группа 106"/>
          <p:cNvGrpSpPr/>
          <p:nvPr/>
        </p:nvGrpSpPr>
        <p:grpSpPr>
          <a:xfrm>
            <a:off x="6000760" y="1785926"/>
            <a:ext cx="311951" cy="314332"/>
            <a:chOff x="1059633" y="4631541"/>
            <a:chExt cx="311951" cy="314332"/>
          </a:xfrm>
        </p:grpSpPr>
        <p:sp>
          <p:nvSpPr>
            <p:cNvPr id="108" name="Овал 10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Группа 110"/>
          <p:cNvGrpSpPr/>
          <p:nvPr/>
        </p:nvGrpSpPr>
        <p:grpSpPr>
          <a:xfrm>
            <a:off x="2285984" y="3643314"/>
            <a:ext cx="311951" cy="314332"/>
            <a:chOff x="1059633" y="4631541"/>
            <a:chExt cx="311951" cy="314332"/>
          </a:xfrm>
        </p:grpSpPr>
        <p:sp>
          <p:nvSpPr>
            <p:cNvPr id="112" name="Овал 11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Группа 114"/>
          <p:cNvGrpSpPr/>
          <p:nvPr/>
        </p:nvGrpSpPr>
        <p:grpSpPr>
          <a:xfrm>
            <a:off x="7572396" y="3571876"/>
            <a:ext cx="252000" cy="252000"/>
            <a:chOff x="1059633" y="4631541"/>
            <a:chExt cx="311951" cy="314332"/>
          </a:xfrm>
        </p:grpSpPr>
        <p:sp>
          <p:nvSpPr>
            <p:cNvPr id="116" name="Овал 11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Группа 118"/>
          <p:cNvGrpSpPr/>
          <p:nvPr/>
        </p:nvGrpSpPr>
        <p:grpSpPr>
          <a:xfrm>
            <a:off x="6572264" y="3071810"/>
            <a:ext cx="252000" cy="252000"/>
            <a:chOff x="1059633" y="4631541"/>
            <a:chExt cx="311951" cy="314332"/>
          </a:xfrm>
        </p:grpSpPr>
        <p:sp>
          <p:nvSpPr>
            <p:cNvPr id="120" name="Овал 11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Группа 122"/>
          <p:cNvGrpSpPr/>
          <p:nvPr/>
        </p:nvGrpSpPr>
        <p:grpSpPr>
          <a:xfrm>
            <a:off x="6715140" y="2357430"/>
            <a:ext cx="216000" cy="216000"/>
            <a:chOff x="1059633" y="4631541"/>
            <a:chExt cx="311951" cy="314332"/>
          </a:xfrm>
        </p:grpSpPr>
        <p:sp>
          <p:nvSpPr>
            <p:cNvPr id="124" name="Овал 12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Группа 126"/>
          <p:cNvGrpSpPr/>
          <p:nvPr/>
        </p:nvGrpSpPr>
        <p:grpSpPr>
          <a:xfrm>
            <a:off x="3428992" y="4643446"/>
            <a:ext cx="180000" cy="180000"/>
            <a:chOff x="1059633" y="4631541"/>
            <a:chExt cx="311951" cy="314332"/>
          </a:xfrm>
        </p:grpSpPr>
        <p:sp>
          <p:nvSpPr>
            <p:cNvPr id="128" name="Овал 12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07" name="Группа 130"/>
          <p:cNvGrpSpPr/>
          <p:nvPr/>
        </p:nvGrpSpPr>
        <p:grpSpPr>
          <a:xfrm>
            <a:off x="3929058" y="4714884"/>
            <a:ext cx="311951" cy="314332"/>
            <a:chOff x="1059633" y="4631541"/>
            <a:chExt cx="311951" cy="314332"/>
          </a:xfrm>
        </p:grpSpPr>
        <p:sp>
          <p:nvSpPr>
            <p:cNvPr id="132" name="Овал 13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Группа 134"/>
          <p:cNvGrpSpPr/>
          <p:nvPr/>
        </p:nvGrpSpPr>
        <p:grpSpPr>
          <a:xfrm>
            <a:off x="4857752" y="4786322"/>
            <a:ext cx="311951" cy="314332"/>
            <a:chOff x="1059633" y="4631541"/>
            <a:chExt cx="311951" cy="314332"/>
          </a:xfrm>
        </p:grpSpPr>
        <p:sp>
          <p:nvSpPr>
            <p:cNvPr id="136" name="Овал 13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5" name="Группа 138"/>
          <p:cNvGrpSpPr/>
          <p:nvPr/>
        </p:nvGrpSpPr>
        <p:grpSpPr>
          <a:xfrm>
            <a:off x="7643834" y="6357958"/>
            <a:ext cx="311951" cy="314332"/>
            <a:chOff x="1059633" y="4631541"/>
            <a:chExt cx="311951" cy="314332"/>
          </a:xfrm>
        </p:grpSpPr>
        <p:sp>
          <p:nvSpPr>
            <p:cNvPr id="140" name="Овал 13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Группа 142"/>
          <p:cNvGrpSpPr/>
          <p:nvPr/>
        </p:nvGrpSpPr>
        <p:grpSpPr>
          <a:xfrm>
            <a:off x="5286380" y="6543668"/>
            <a:ext cx="311951" cy="314332"/>
            <a:chOff x="1059633" y="4631541"/>
            <a:chExt cx="311951" cy="314332"/>
          </a:xfrm>
        </p:grpSpPr>
        <p:sp>
          <p:nvSpPr>
            <p:cNvPr id="144" name="Овал 14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Группа 146"/>
          <p:cNvGrpSpPr/>
          <p:nvPr/>
        </p:nvGrpSpPr>
        <p:grpSpPr>
          <a:xfrm>
            <a:off x="6286512" y="5857892"/>
            <a:ext cx="311951" cy="314332"/>
            <a:chOff x="1059633" y="4631541"/>
            <a:chExt cx="311951" cy="314332"/>
          </a:xfrm>
        </p:grpSpPr>
        <p:sp>
          <p:nvSpPr>
            <p:cNvPr id="148" name="Овал 14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7" name="Группа 150"/>
          <p:cNvGrpSpPr/>
          <p:nvPr/>
        </p:nvGrpSpPr>
        <p:grpSpPr>
          <a:xfrm>
            <a:off x="8072462" y="4929198"/>
            <a:ext cx="311951" cy="314332"/>
            <a:chOff x="1059633" y="4631541"/>
            <a:chExt cx="311951" cy="314332"/>
          </a:xfrm>
        </p:grpSpPr>
        <p:sp>
          <p:nvSpPr>
            <p:cNvPr id="152" name="Овал 151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1" name="Группа 154"/>
          <p:cNvGrpSpPr/>
          <p:nvPr/>
        </p:nvGrpSpPr>
        <p:grpSpPr>
          <a:xfrm>
            <a:off x="7286644" y="4572008"/>
            <a:ext cx="288000" cy="288000"/>
            <a:chOff x="1059633" y="4631541"/>
            <a:chExt cx="311951" cy="314332"/>
          </a:xfrm>
        </p:grpSpPr>
        <p:sp>
          <p:nvSpPr>
            <p:cNvPr id="156" name="Овал 155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5" name="Группа 158"/>
          <p:cNvGrpSpPr/>
          <p:nvPr/>
        </p:nvGrpSpPr>
        <p:grpSpPr>
          <a:xfrm>
            <a:off x="8856000" y="6143644"/>
            <a:ext cx="288000" cy="288000"/>
            <a:chOff x="1059633" y="4631541"/>
            <a:chExt cx="311951" cy="314332"/>
          </a:xfrm>
        </p:grpSpPr>
        <p:sp>
          <p:nvSpPr>
            <p:cNvPr id="160" name="Овал 159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39" name="Группа 162"/>
          <p:cNvGrpSpPr/>
          <p:nvPr/>
        </p:nvGrpSpPr>
        <p:grpSpPr>
          <a:xfrm>
            <a:off x="6786578" y="1857364"/>
            <a:ext cx="180000" cy="180000"/>
            <a:chOff x="1059633" y="4631541"/>
            <a:chExt cx="311951" cy="314332"/>
          </a:xfrm>
        </p:grpSpPr>
        <p:sp>
          <p:nvSpPr>
            <p:cNvPr id="164" name="Овал 16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3" name="Группа 166"/>
          <p:cNvGrpSpPr/>
          <p:nvPr/>
        </p:nvGrpSpPr>
        <p:grpSpPr>
          <a:xfrm>
            <a:off x="6858016" y="1428736"/>
            <a:ext cx="180000" cy="180000"/>
            <a:chOff x="1059633" y="4631541"/>
            <a:chExt cx="311951" cy="314332"/>
          </a:xfrm>
        </p:grpSpPr>
        <p:sp>
          <p:nvSpPr>
            <p:cNvPr id="168" name="Овал 167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Группа 257"/>
          <p:cNvGrpSpPr/>
          <p:nvPr/>
        </p:nvGrpSpPr>
        <p:grpSpPr>
          <a:xfrm>
            <a:off x="4064204" y="3691488"/>
            <a:ext cx="4397884" cy="3214711"/>
            <a:chOff x="4064204" y="3691488"/>
            <a:chExt cx="4397884" cy="3214711"/>
          </a:xfrm>
        </p:grpSpPr>
        <p:sp>
          <p:nvSpPr>
            <p:cNvPr id="171" name="4-конечная звезда 170"/>
            <p:cNvSpPr/>
            <p:nvPr/>
          </p:nvSpPr>
          <p:spPr>
            <a:xfrm rot="2715714">
              <a:off x="4405759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2" name="4-конечная звезда 171"/>
            <p:cNvSpPr/>
            <p:nvPr/>
          </p:nvSpPr>
          <p:spPr>
            <a:xfrm rot="2715714">
              <a:off x="4620073" y="5135884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3" name="4-конечная звезда 172"/>
            <p:cNvSpPr/>
            <p:nvPr/>
          </p:nvSpPr>
          <p:spPr>
            <a:xfrm rot="2715714">
              <a:off x="4762948" y="592170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4" name="4-конечная звезда 173"/>
            <p:cNvSpPr/>
            <p:nvPr/>
          </p:nvSpPr>
          <p:spPr>
            <a:xfrm rot="2715714">
              <a:off x="5405890" y="549307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8" name="4-конечная звезда 247"/>
            <p:cNvSpPr/>
            <p:nvPr/>
          </p:nvSpPr>
          <p:spPr>
            <a:xfrm rot="2715714">
              <a:off x="5834518" y="45643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9" name="4-конечная звезда 248"/>
            <p:cNvSpPr/>
            <p:nvPr/>
          </p:nvSpPr>
          <p:spPr>
            <a:xfrm rot="2715714">
              <a:off x="6834651" y="499300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0" name="4-конечная звезда 249"/>
            <p:cNvSpPr/>
            <p:nvPr/>
          </p:nvSpPr>
          <p:spPr>
            <a:xfrm rot="2715714">
              <a:off x="6977527" y="5993139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1" name="4-конечная звезда 250"/>
            <p:cNvSpPr/>
            <p:nvPr/>
          </p:nvSpPr>
          <p:spPr>
            <a:xfrm rot="2715714">
              <a:off x="7763346" y="527876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2" name="4-конечная звезда 251"/>
            <p:cNvSpPr/>
            <p:nvPr/>
          </p:nvSpPr>
          <p:spPr>
            <a:xfrm rot="2715714">
              <a:off x="8049097" y="3707123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3" name="4-конечная звезда 252"/>
            <p:cNvSpPr/>
            <p:nvPr/>
          </p:nvSpPr>
          <p:spPr>
            <a:xfrm rot="2715714">
              <a:off x="6691776" y="6636082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4" name="4-конечная звезда 253"/>
            <p:cNvSpPr/>
            <p:nvPr/>
          </p:nvSpPr>
          <p:spPr>
            <a:xfrm rot="2715714">
              <a:off x="5834519" y="6278891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5" name="4-конечная звезда 254"/>
            <p:cNvSpPr/>
            <p:nvPr/>
          </p:nvSpPr>
          <p:spPr>
            <a:xfrm rot="2715714">
              <a:off x="8191972" y="6064577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6" name="4-конечная звезда 255"/>
            <p:cNvSpPr/>
            <p:nvPr/>
          </p:nvSpPr>
          <p:spPr>
            <a:xfrm rot="2715714">
              <a:off x="7263279" y="5778826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7" name="4-конечная звезда 256"/>
            <p:cNvSpPr/>
            <p:nvPr/>
          </p:nvSpPr>
          <p:spPr>
            <a:xfrm rot="2715714">
              <a:off x="4048569" y="6636080"/>
              <a:ext cx="285752" cy="254481"/>
            </a:xfrm>
            <a:prstGeom prst="star4">
              <a:avLst>
                <a:gd name="adj" fmla="val 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1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5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766" y="344254"/>
            <a:ext cx="6603367" cy="3895419"/>
          </a:xfrm>
          <a:prstGeom prst="round2SameRect">
            <a:avLst>
              <a:gd name="adj1" fmla="val 0"/>
              <a:gd name="adj2" fmla="val 33499"/>
            </a:avLst>
          </a:prstGeom>
          <a:gradFill flip="none" rotWithShape="1">
            <a:gsLst>
              <a:gs pos="0">
                <a:srgbClr val="BCF30D"/>
              </a:gs>
              <a:gs pos="64999">
                <a:srgbClr val="5BAD2D"/>
              </a:gs>
              <a:gs pos="100000">
                <a:srgbClr val="3A7525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pPr algn="ctr"/>
            <a:r>
              <a:rPr lang="ru-RU" sz="60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Кичээнгейинер</a:t>
            </a:r>
            <a:r>
              <a:rPr lang="ru-RU" sz="60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60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дээш</a:t>
            </a:r>
            <a:r>
              <a:rPr lang="ru-RU" sz="60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6000" dirty="0" err="1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четтирдим</a:t>
            </a:r>
            <a:r>
              <a:rPr lang="ru-RU" sz="6000" dirty="0" smtClean="0">
                <a:ln w="15875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sz="6000" b="1" dirty="0">
              <a:ln w="15875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9" name="Группа 278"/>
          <p:cNvGrpSpPr/>
          <p:nvPr/>
        </p:nvGrpSpPr>
        <p:grpSpPr>
          <a:xfrm rot="988095">
            <a:off x="485773" y="1773262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9137872">
            <a:off x="557263" y="5475239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6" name="Группа 329"/>
          <p:cNvGrpSpPr/>
          <p:nvPr/>
        </p:nvGrpSpPr>
        <p:grpSpPr>
          <a:xfrm rot="834983">
            <a:off x="258221" y="3282228"/>
            <a:ext cx="1292074" cy="1117143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714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77" name="Группа 328"/>
          <p:cNvGrpSpPr/>
          <p:nvPr/>
        </p:nvGrpSpPr>
        <p:grpSpPr>
          <a:xfrm rot="19808028">
            <a:off x="7632836" y="1823265"/>
            <a:ext cx="1314677" cy="1139768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413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38" name="Группа 329"/>
          <p:cNvGrpSpPr/>
          <p:nvPr/>
        </p:nvGrpSpPr>
        <p:grpSpPr>
          <a:xfrm>
            <a:off x="1857356" y="6215082"/>
            <a:ext cx="642942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39" name="Скругленный прямоугольник 33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0" name="Скругленный прямоугольник 33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1" name="Полилиния 340">
              <a:hlinkClick r:id="" action="ppaction://hlinkshowjump?jump=endshow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2" name="Полилиния 341">
              <a:hlinkClick r:id="" action="ppaction://hlinkshowjump?jump=endshow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6" name="Полилиния 355">
              <a:hlinkClick r:id="" action="ppaction://hlinkshowjump?jump=endshow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Полилиния 356">
              <a:hlinkClick r:id="" action="ppaction://hlinkshowjump?jump=endshow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Группа 329"/>
          <p:cNvGrpSpPr/>
          <p:nvPr/>
        </p:nvGrpSpPr>
        <p:grpSpPr>
          <a:xfrm rot="16200000">
            <a:off x="6043727" y="6232211"/>
            <a:ext cx="635210" cy="578268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59" name="Скругленный прямоугольник 358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0" name="Скругленный прямоугольник 359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1" name="Полилиния 360">
              <a:hlinkClick r:id="" action="ppaction://hlinkshowjump?jump=previous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2" name="Полилиния 361">
              <a:hlinkClick r:id="" action="ppaction://hlinkshowjump?jump=previous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4" name="Полилиния 363">
              <a:hlinkClick r:id="" action="ppaction://hlinkshowjump?jump=previous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5" name="Полилиния 364">
              <a:hlinkClick r:id="" action="ppaction://hlinkshowjump?jump=previous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Группа 329"/>
          <p:cNvGrpSpPr/>
          <p:nvPr/>
        </p:nvGrpSpPr>
        <p:grpSpPr>
          <a:xfrm rot="5400000">
            <a:off x="6611849" y="6235593"/>
            <a:ext cx="635210" cy="571504"/>
            <a:chOff x="3533771" y="2640017"/>
            <a:chExt cx="1789109" cy="1289049"/>
          </a:xfrm>
          <a:effectLst>
            <a:outerShdw blurRad="76200" dist="63500" dir="2700000" algn="tl" rotWithShape="0">
              <a:prstClr val="black">
                <a:alpha val="64000"/>
              </a:prstClr>
            </a:outerShdw>
          </a:effectLst>
        </p:grpSpPr>
        <p:sp>
          <p:nvSpPr>
            <p:cNvPr id="367" name="Скругленный прямоугольник 366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8" name="Скругленный прямоугольник 367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9" name="Полилиния 368">
              <a:hlinkClick r:id="" action="ppaction://hlinkshowjump?jump=nextslide"/>
            </p:cNvPr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0" name="Полилиния 369">
              <a:hlinkClick r:id="" action="ppaction://hlinkshowjump?jump=nextslide"/>
            </p:cNvPr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Скругленный прямоугольник 370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2" name="Полилиния 371">
              <a:hlinkClick r:id="" action="ppaction://hlinkshowjump?jump=nextslide"/>
            </p:cNvPr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3" name="Полилиния 372">
              <a:hlinkClick r:id="" action="ppaction://hlinkshowjump?jump=nextslide"/>
            </p:cNvPr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9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SC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F94371-BD8C-40A5-B6E6-790588F81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40</TotalTime>
  <Words>34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CSC(2)</vt:lpstr>
      <vt:lpstr>1_CSC(2)</vt:lpstr>
      <vt:lpstr>2_CSC(2)</vt:lpstr>
      <vt:lpstr>3_CSC(2)</vt:lpstr>
      <vt:lpstr>4_CSC(2)</vt:lpstr>
      <vt:lpstr>Кырган-авамныӊ бичии кадарчызы мен.</vt:lpstr>
      <vt:lpstr>Чангыс-Терек</vt:lpstr>
      <vt:lpstr>Кырган-авамныӊ бичии кадарчызы мен.</vt:lpstr>
      <vt:lpstr>Кежээки саалда</vt:lpstr>
      <vt:lpstr>Хоювус ыравазын</vt:lpstr>
      <vt:lpstr>Бызаавыстыӊ шыыраан</vt:lpstr>
      <vt:lpstr>Кичээнгейинер дээш четтирдим!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</dc:title>
  <dc:subject/>
  <dc:creator>Admin</dc:creator>
  <cp:keywords/>
  <dc:description/>
  <cp:lastModifiedBy>Windows</cp:lastModifiedBy>
  <cp:revision>5</cp:revision>
  <dcterms:created xsi:type="dcterms:W3CDTF">2011-07-28T01:37:11Z</dcterms:created>
  <dcterms:modified xsi:type="dcterms:W3CDTF">2016-02-17T14:18:49Z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TC030009583</vt:lpwstr>
  </property>
</Properties>
</file>