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8" r:id="rId3"/>
    <p:sldId id="259" r:id="rId4"/>
    <p:sldId id="289" r:id="rId5"/>
    <p:sldId id="29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1" r:id="rId26"/>
    <p:sldId id="288" r:id="rId27"/>
    <p:sldId id="291" r:id="rId28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82" name="Group 66"/>
          <p:cNvGrpSpPr>
            <a:grpSpLocks/>
          </p:cNvGrpSpPr>
          <p:nvPr/>
        </p:nvGrpSpPr>
        <p:grpSpPr bwMode="auto">
          <a:xfrm>
            <a:off x="0" y="0"/>
            <a:ext cx="9144000" cy="6899275"/>
            <a:chOff x="0" y="0"/>
            <a:chExt cx="5760" cy="4346"/>
          </a:xfrm>
        </p:grpSpPr>
        <p:sp>
          <p:nvSpPr>
            <p:cNvPr id="9267" name="Rectangle 51"/>
            <p:cNvSpPr>
              <a:spLocks noChangeArrowheads="1"/>
            </p:cNvSpPr>
            <p:nvPr userDrawn="1"/>
          </p:nvSpPr>
          <p:spPr bwMode="hidden">
            <a:xfrm>
              <a:off x="144" y="2016"/>
              <a:ext cx="5520" cy="100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6" name="Rectangle 50"/>
            <p:cNvSpPr>
              <a:spLocks noChangeArrowheads="1"/>
            </p:cNvSpPr>
            <p:nvPr userDrawn="1"/>
          </p:nvSpPr>
          <p:spPr bwMode="hidden">
            <a:xfrm>
              <a:off x="576" y="576"/>
              <a:ext cx="4800" cy="100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2" name="AutoShape 26" descr="Stationery"/>
            <p:cNvSpPr>
              <a:spLocks noChangeArrowheads="1"/>
            </p:cNvSpPr>
            <p:nvPr userDrawn="1"/>
          </p:nvSpPr>
          <p:spPr bwMode="white">
            <a:xfrm>
              <a:off x="459" y="1008"/>
              <a:ext cx="4848" cy="1200"/>
            </a:xfrm>
            <a:prstGeom prst="bevel">
              <a:avLst>
                <a:gd name="adj" fmla="val 5162"/>
              </a:avLst>
            </a:prstGeom>
            <a:blipFill dpi="0" rotWithShape="0">
              <a:blip r:embed="rId2" cstate="email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5" name="Rectangle 49"/>
            <p:cNvSpPr>
              <a:spLocks noChangeArrowheads="1"/>
            </p:cNvSpPr>
            <p:nvPr userDrawn="1"/>
          </p:nvSpPr>
          <p:spPr bwMode="hidden">
            <a:xfrm>
              <a:off x="0" y="3888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9269" name="Picture 53" descr="ANABNR2"/>
            <p:cNvPicPr>
              <a:picLocks noChangeAspect="1" noChangeArrowheads="1"/>
            </p:cNvPicPr>
            <p:nvPr userDrawn="1"/>
          </p:nvPicPr>
          <p:blipFill>
            <a:blip r:embed="rId3" cstate="email"/>
            <a:srcRect l="-900" t="-1314" r="-2" b="-36961"/>
            <a:stretch>
              <a:fillRect/>
            </a:stretch>
          </p:blipFill>
          <p:spPr bwMode="auto">
            <a:xfrm>
              <a:off x="336" y="2016"/>
              <a:ext cx="5328" cy="730"/>
            </a:xfrm>
            <a:prstGeom prst="rect">
              <a:avLst/>
            </a:prstGeom>
            <a:noFill/>
          </p:spPr>
        </p:pic>
        <p:grpSp>
          <p:nvGrpSpPr>
            <p:cNvPr id="9270" name="Group 54"/>
            <p:cNvGrpSpPr>
              <a:grpSpLocks/>
            </p:cNvGrpSpPr>
            <p:nvPr userDrawn="1"/>
          </p:nvGrpSpPr>
          <p:grpSpPr bwMode="auto">
            <a:xfrm>
              <a:off x="0" y="0"/>
              <a:ext cx="96" cy="4346"/>
              <a:chOff x="0" y="480"/>
              <a:chExt cx="81" cy="3866"/>
            </a:xfrm>
          </p:grpSpPr>
          <p:pic>
            <p:nvPicPr>
              <p:cNvPr id="9271" name="Picture 55" descr="NAPVB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0" y="480"/>
                <a:ext cx="81" cy="410"/>
              </a:xfrm>
              <a:prstGeom prst="rect">
                <a:avLst/>
              </a:prstGeom>
              <a:noFill/>
            </p:spPr>
          </p:pic>
          <p:pic>
            <p:nvPicPr>
              <p:cNvPr id="9272" name="Picture 56" descr="NAPVB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0" y="864"/>
                <a:ext cx="81" cy="410"/>
              </a:xfrm>
              <a:prstGeom prst="rect">
                <a:avLst/>
              </a:prstGeom>
              <a:noFill/>
            </p:spPr>
          </p:pic>
          <p:pic>
            <p:nvPicPr>
              <p:cNvPr id="9273" name="Picture 57" descr="NAPVB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0" y="1248"/>
                <a:ext cx="81" cy="410"/>
              </a:xfrm>
              <a:prstGeom prst="rect">
                <a:avLst/>
              </a:prstGeom>
              <a:noFill/>
            </p:spPr>
          </p:pic>
          <p:pic>
            <p:nvPicPr>
              <p:cNvPr id="9274" name="Picture 58" descr="NAPVB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0" y="1632"/>
                <a:ext cx="81" cy="410"/>
              </a:xfrm>
              <a:prstGeom prst="rect">
                <a:avLst/>
              </a:prstGeom>
              <a:noFill/>
            </p:spPr>
          </p:pic>
          <p:pic>
            <p:nvPicPr>
              <p:cNvPr id="9275" name="Picture 59" descr="NAPVB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0" y="2016"/>
                <a:ext cx="81" cy="410"/>
              </a:xfrm>
              <a:prstGeom prst="rect">
                <a:avLst/>
              </a:prstGeom>
              <a:noFill/>
            </p:spPr>
          </p:pic>
          <p:pic>
            <p:nvPicPr>
              <p:cNvPr id="9276" name="Picture 60" descr="NAPVB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0" y="2400"/>
                <a:ext cx="81" cy="410"/>
              </a:xfrm>
              <a:prstGeom prst="rect">
                <a:avLst/>
              </a:prstGeom>
              <a:noFill/>
            </p:spPr>
          </p:pic>
          <p:pic>
            <p:nvPicPr>
              <p:cNvPr id="9277" name="Picture 61" descr="NAPVB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0" y="2784"/>
                <a:ext cx="81" cy="410"/>
              </a:xfrm>
              <a:prstGeom prst="rect">
                <a:avLst/>
              </a:prstGeom>
              <a:noFill/>
            </p:spPr>
          </p:pic>
          <p:pic>
            <p:nvPicPr>
              <p:cNvPr id="9278" name="Picture 62" descr="NAPVB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0" y="3168"/>
                <a:ext cx="81" cy="410"/>
              </a:xfrm>
              <a:prstGeom prst="rect">
                <a:avLst/>
              </a:prstGeom>
              <a:noFill/>
            </p:spPr>
          </p:pic>
          <p:pic>
            <p:nvPicPr>
              <p:cNvPr id="9279" name="Picture 63" descr="NAPVB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0" y="3552"/>
                <a:ext cx="81" cy="410"/>
              </a:xfrm>
              <a:prstGeom prst="rect">
                <a:avLst/>
              </a:prstGeom>
              <a:noFill/>
            </p:spPr>
          </p:pic>
          <p:pic>
            <p:nvPicPr>
              <p:cNvPr id="9280" name="Picture 64" descr="NAPVB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0" y="3936"/>
                <a:ext cx="81" cy="410"/>
              </a:xfrm>
              <a:prstGeom prst="rect">
                <a:avLst/>
              </a:prstGeom>
              <a:noFill/>
            </p:spPr>
          </p:pic>
        </p:grpSp>
        <p:sp>
          <p:nvSpPr>
            <p:cNvPr id="9235" name="Rectangle 19"/>
            <p:cNvSpPr>
              <a:spLocks noChangeArrowheads="1"/>
            </p:cNvSpPr>
            <p:nvPr/>
          </p:nvSpPr>
          <p:spPr bwMode="hidden">
            <a:xfrm>
              <a:off x="501" y="1824"/>
              <a:ext cx="192" cy="624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36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237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267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238" name="Rectangle 22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 anchor="b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239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 anchor="b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 anchor="b"/>
          <a:lstStyle>
            <a:lvl1pPr>
              <a:defRPr/>
            </a:lvl1pPr>
          </a:lstStyle>
          <a:p>
            <a:fld id="{88BE3DAF-2502-42D3-8E8F-0BFA4F624F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27909-CE69-4C87-A66F-D032403E90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3204F-2ACC-4472-A511-7BA3FFEAF7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39613-2210-4BE6-A247-B7672AD47E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3BA03-8CC8-4E0F-BD64-3F30801EBC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9A00C-F392-4CD9-8E01-856872598A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6AB09-548C-4520-8C71-22D0829D42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51296-7388-4524-B9A8-3DA2B382EA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71546-FC8D-4303-8CCF-067D8B513B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6CF22-6C5F-45EE-B9F0-E4EB388A9A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07E87-E887-4FFD-BCB2-1D7B1B5CA0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roup 61"/>
          <p:cNvGrpSpPr>
            <a:grpSpLocks/>
          </p:cNvGrpSpPr>
          <p:nvPr/>
        </p:nvGrpSpPr>
        <p:grpSpPr bwMode="auto">
          <a:xfrm>
            <a:off x="0" y="0"/>
            <a:ext cx="9144000" cy="6899275"/>
            <a:chOff x="0" y="0"/>
            <a:chExt cx="5760" cy="4346"/>
          </a:xfrm>
        </p:grpSpPr>
        <p:sp>
          <p:nvSpPr>
            <p:cNvPr id="1072" name="Rectangle 48"/>
            <p:cNvSpPr>
              <a:spLocks noChangeArrowheads="1"/>
            </p:cNvSpPr>
            <p:nvPr userDrawn="1"/>
          </p:nvSpPr>
          <p:spPr bwMode="hidden">
            <a:xfrm>
              <a:off x="528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3" name="Rectangle 49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4704" cy="76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53" name="Picture 29" descr="NAPVB"/>
            <p:cNvPicPr>
              <a:picLocks noChangeAspect="1" noChangeArrowheads="1"/>
            </p:cNvPicPr>
            <p:nvPr userDrawn="1"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0" y="0"/>
              <a:ext cx="1152" cy="494"/>
            </a:xfrm>
            <a:prstGeom prst="rect">
              <a:avLst/>
            </a:prstGeom>
            <a:noFill/>
          </p:spPr>
        </p:pic>
        <p:pic>
          <p:nvPicPr>
            <p:cNvPr id="1054" name="Picture 30" descr="NAPVB"/>
            <p:cNvPicPr>
              <a:picLocks noChangeAspect="1" noChangeArrowheads="1"/>
            </p:cNvPicPr>
            <p:nvPr userDrawn="1"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0" y="480"/>
              <a:ext cx="81" cy="410"/>
            </a:xfrm>
            <a:prstGeom prst="rect">
              <a:avLst/>
            </a:prstGeom>
            <a:noFill/>
          </p:spPr>
        </p:pic>
        <p:pic>
          <p:nvPicPr>
            <p:cNvPr id="1055" name="Picture 31" descr="NAPVB"/>
            <p:cNvPicPr>
              <a:picLocks noChangeAspect="1" noChangeArrowheads="1"/>
            </p:cNvPicPr>
            <p:nvPr userDrawn="1"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0" y="864"/>
              <a:ext cx="81" cy="410"/>
            </a:xfrm>
            <a:prstGeom prst="rect">
              <a:avLst/>
            </a:prstGeom>
            <a:noFill/>
          </p:spPr>
        </p:pic>
        <p:pic>
          <p:nvPicPr>
            <p:cNvPr id="1056" name="Picture 32" descr="NAPVB"/>
            <p:cNvPicPr>
              <a:picLocks noChangeAspect="1" noChangeArrowheads="1"/>
            </p:cNvPicPr>
            <p:nvPr userDrawn="1"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0" y="1248"/>
              <a:ext cx="81" cy="410"/>
            </a:xfrm>
            <a:prstGeom prst="rect">
              <a:avLst/>
            </a:prstGeom>
            <a:noFill/>
          </p:spPr>
        </p:pic>
        <p:pic>
          <p:nvPicPr>
            <p:cNvPr id="1057" name="Picture 33" descr="NAPVB"/>
            <p:cNvPicPr>
              <a:picLocks noChangeAspect="1" noChangeArrowheads="1"/>
            </p:cNvPicPr>
            <p:nvPr userDrawn="1"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0" y="1632"/>
              <a:ext cx="81" cy="410"/>
            </a:xfrm>
            <a:prstGeom prst="rect">
              <a:avLst/>
            </a:prstGeom>
            <a:noFill/>
          </p:spPr>
        </p:pic>
        <p:pic>
          <p:nvPicPr>
            <p:cNvPr id="1058" name="Picture 34" descr="NAPVB"/>
            <p:cNvPicPr>
              <a:picLocks noChangeAspect="1" noChangeArrowheads="1"/>
            </p:cNvPicPr>
            <p:nvPr userDrawn="1"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0" y="2016"/>
              <a:ext cx="81" cy="410"/>
            </a:xfrm>
            <a:prstGeom prst="rect">
              <a:avLst/>
            </a:prstGeom>
            <a:noFill/>
          </p:spPr>
        </p:pic>
        <p:pic>
          <p:nvPicPr>
            <p:cNvPr id="1059" name="Picture 35" descr="NAPVB"/>
            <p:cNvPicPr>
              <a:picLocks noChangeAspect="1" noChangeArrowheads="1"/>
            </p:cNvPicPr>
            <p:nvPr userDrawn="1"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0" y="2400"/>
              <a:ext cx="81" cy="410"/>
            </a:xfrm>
            <a:prstGeom prst="rect">
              <a:avLst/>
            </a:prstGeom>
            <a:noFill/>
          </p:spPr>
        </p:pic>
        <p:pic>
          <p:nvPicPr>
            <p:cNvPr id="1060" name="Picture 36" descr="NAPVB"/>
            <p:cNvPicPr>
              <a:picLocks noChangeAspect="1" noChangeArrowheads="1"/>
            </p:cNvPicPr>
            <p:nvPr userDrawn="1"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0" y="2784"/>
              <a:ext cx="81" cy="410"/>
            </a:xfrm>
            <a:prstGeom prst="rect">
              <a:avLst/>
            </a:prstGeom>
            <a:noFill/>
          </p:spPr>
        </p:pic>
        <p:pic>
          <p:nvPicPr>
            <p:cNvPr id="1061" name="Picture 37" descr="NAPVB"/>
            <p:cNvPicPr>
              <a:picLocks noChangeAspect="1" noChangeArrowheads="1"/>
            </p:cNvPicPr>
            <p:nvPr userDrawn="1"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0" y="3168"/>
              <a:ext cx="81" cy="410"/>
            </a:xfrm>
            <a:prstGeom prst="rect">
              <a:avLst/>
            </a:prstGeom>
            <a:noFill/>
          </p:spPr>
        </p:pic>
        <p:pic>
          <p:nvPicPr>
            <p:cNvPr id="1062" name="Picture 38" descr="NAPVB"/>
            <p:cNvPicPr>
              <a:picLocks noChangeAspect="1" noChangeArrowheads="1"/>
            </p:cNvPicPr>
            <p:nvPr userDrawn="1"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0" y="3552"/>
              <a:ext cx="81" cy="410"/>
            </a:xfrm>
            <a:prstGeom prst="rect">
              <a:avLst/>
            </a:prstGeom>
            <a:noFill/>
          </p:spPr>
        </p:pic>
        <p:pic>
          <p:nvPicPr>
            <p:cNvPr id="1063" name="Picture 39" descr="NAPVB"/>
            <p:cNvPicPr>
              <a:picLocks noChangeAspect="1" noChangeArrowheads="1"/>
            </p:cNvPicPr>
            <p:nvPr userDrawn="1"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0" y="3936"/>
              <a:ext cx="81" cy="410"/>
            </a:xfrm>
            <a:prstGeom prst="rect">
              <a:avLst/>
            </a:prstGeom>
            <a:noFill/>
          </p:spPr>
        </p:pic>
        <p:sp>
          <p:nvSpPr>
            <p:cNvPr id="1065" name="Rectangle 41" descr="Stationery"/>
            <p:cNvSpPr>
              <a:spLocks noChangeArrowheads="1"/>
            </p:cNvSpPr>
            <p:nvPr userDrawn="1"/>
          </p:nvSpPr>
          <p:spPr bwMode="auto">
            <a:xfrm>
              <a:off x="480" y="69"/>
              <a:ext cx="576" cy="416"/>
            </a:xfrm>
            <a:prstGeom prst="rect">
              <a:avLst/>
            </a:prstGeom>
            <a:blipFill dpi="0" rotWithShape="0">
              <a:blip r:embed="rId15" cstate="email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9" name="Rectangle 45" descr="Stationery"/>
            <p:cNvSpPr>
              <a:spLocks noChangeArrowheads="1"/>
            </p:cNvSpPr>
            <p:nvPr userDrawn="1"/>
          </p:nvSpPr>
          <p:spPr bwMode="auto">
            <a:xfrm>
              <a:off x="31" y="67"/>
              <a:ext cx="497" cy="4253"/>
            </a:xfrm>
            <a:prstGeom prst="rect">
              <a:avLst/>
            </a:prstGeom>
            <a:blipFill dpi="0" rotWithShape="0">
              <a:blip r:embed="rId15" cstate="email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71" name="Picture 47" descr="ANABNR2"/>
            <p:cNvPicPr>
              <a:picLocks noChangeAspect="1" noChangeArrowheads="1"/>
            </p:cNvPicPr>
            <p:nvPr userDrawn="1"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816" y="0"/>
              <a:ext cx="4944" cy="495"/>
            </a:xfrm>
            <a:prstGeom prst="rect">
              <a:avLst/>
            </a:prstGeom>
            <a:noFill/>
          </p:spPr>
        </p:pic>
        <p:sp>
          <p:nvSpPr>
            <p:cNvPr id="1076" name="Rectangle 52"/>
            <p:cNvSpPr>
              <a:spLocks noChangeArrowheads="1"/>
            </p:cNvSpPr>
            <p:nvPr userDrawn="1"/>
          </p:nvSpPr>
          <p:spPr bwMode="auto">
            <a:xfrm>
              <a:off x="336" y="288"/>
              <a:ext cx="1440" cy="192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2"/>
                </a:solidFill>
              </a:defRPr>
            </a:lvl1pPr>
          </a:lstStyle>
          <a:p>
            <a:fld id="{C0FB7C9E-BBE0-4F51-B046-01BE7887E276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370013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712913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«Осенняя фантазия»</a:t>
            </a:r>
            <a:br>
              <a:rPr lang="ru-RU" dirty="0" smtClean="0"/>
            </a:br>
            <a:r>
              <a:rPr lang="ru-RU" sz="2000" i="1" dirty="0" smtClean="0"/>
              <a:t>(фото-отчёт о творческой выставке родителей и воспитателей)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32656"/>
            <a:ext cx="8064896" cy="576064"/>
          </a:xfrm>
        </p:spPr>
        <p:txBody>
          <a:bodyPr/>
          <a:lstStyle/>
          <a:p>
            <a:r>
              <a:rPr lang="ru-RU" sz="2000" dirty="0" smtClean="0"/>
              <a:t>МАДОУ детский сад № 63 «Журавлик» комбинированного вида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1079104" y="4725144"/>
            <a:ext cx="781337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Подготовила: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latin typeface="+mn-lt"/>
              </a:rPr>
              <a:t>Платонова Светлана Викторовна</a:t>
            </a:r>
            <a:r>
              <a:rPr lang="ru-RU" sz="2000" kern="0" dirty="0" smtClean="0">
                <a:latin typeface="+mn-lt"/>
              </a:rPr>
              <a:t>, воспитатель;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539552" y="6669360"/>
            <a:ext cx="8064896" cy="18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Киселёвск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2013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55776" y="980728"/>
            <a:ext cx="4181227" cy="575041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47664" y="1196752"/>
            <a:ext cx="6947501" cy="505164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692939" y="909519"/>
            <a:ext cx="4188080" cy="5759841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03848" y="980728"/>
            <a:ext cx="4104456" cy="564483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131839" y="908720"/>
            <a:ext cx="4188661" cy="576064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03648" y="1124744"/>
            <a:ext cx="7031284" cy="511256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75655" y="1124744"/>
            <a:ext cx="7130317" cy="518457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03647" y="1268760"/>
            <a:ext cx="7229349" cy="5256584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59631" y="1196752"/>
            <a:ext cx="7328381" cy="532859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915816" y="980728"/>
            <a:ext cx="4032448" cy="554580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i="1" dirty="0" smtClean="0"/>
              <a:t>Осень- листья желтые осыпаются.</a:t>
            </a:r>
          </a:p>
          <a:p>
            <a:pPr>
              <a:buNone/>
            </a:pPr>
            <a:r>
              <a:rPr lang="ru-RU" sz="3600" i="1" dirty="0" smtClean="0"/>
              <a:t>Нет, никто никого не бросил,</a:t>
            </a:r>
          </a:p>
          <a:p>
            <a:pPr>
              <a:buNone/>
            </a:pPr>
            <a:r>
              <a:rPr lang="ru-RU" sz="3600" i="1" dirty="0" smtClean="0"/>
              <a:t>Просто так иногда случается…</a:t>
            </a:r>
          </a:p>
          <a:p>
            <a:pPr>
              <a:buNone/>
            </a:pPr>
            <a:r>
              <a:rPr lang="ru-RU" dirty="0" smtClean="0"/>
              <a:t>                                   Ш. </a:t>
            </a:r>
            <a:r>
              <a:rPr lang="ru-RU" dirty="0" err="1" smtClean="0"/>
              <a:t>Мартыненко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75656" y="1196752"/>
            <a:ext cx="7031284" cy="5112568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75655" y="1196752"/>
            <a:ext cx="7328381" cy="532859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915816" y="1052736"/>
            <a:ext cx="4032448" cy="554580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А вот и зрители…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IMG_045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209800" y="2133600"/>
            <a:ext cx="5486400" cy="41148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47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15616" y="980728"/>
            <a:ext cx="3456384" cy="2592288"/>
          </a:xfrm>
        </p:spPr>
      </p:pic>
      <p:pic>
        <p:nvPicPr>
          <p:cNvPr id="5" name="Содержимое 3" descr="IMG_046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187624" y="3933056"/>
            <a:ext cx="3484240" cy="2613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Содержимое 3" descr="IMG_045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5076056" y="2708920"/>
            <a:ext cx="3398168" cy="254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err="1" smtClean="0">
                <a:solidFill>
                  <a:schemeClr val="accent2">
                    <a:lumMod val="75000"/>
                  </a:schemeClr>
                </a:solidFill>
              </a:rPr>
              <a:t>У-ух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! Аж захватывает дух!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IMG_047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209800" y="2133600"/>
            <a:ext cx="5486400" cy="41148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«…Пахнет осенью. А я люблю российскую осень. Что-то необыкновенно грустное, приветливое и красивое…»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А.П.Чехов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Фотографии из личного архива авторов работы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321624" cy="1143000"/>
          </a:xfrm>
        </p:spPr>
        <p:txBody>
          <a:bodyPr/>
          <a:lstStyle/>
          <a:p>
            <a:pPr algn="l"/>
            <a:r>
              <a:rPr lang="ru-RU" sz="3200" b="1" dirty="0" smtClean="0"/>
              <a:t>Цель организации выставки: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628800"/>
            <a:ext cx="8077200" cy="4619600"/>
          </a:xfrm>
        </p:spPr>
        <p:txBody>
          <a:bodyPr/>
          <a:lstStyle/>
          <a:p>
            <a:r>
              <a:rPr lang="ru-RU" dirty="0" smtClean="0"/>
              <a:t>Развивать творческую активность родителей и детей.</a:t>
            </a:r>
          </a:p>
          <a:p>
            <a:r>
              <a:rPr lang="ru-RU" dirty="0" smtClean="0"/>
              <a:t>Знакомство детей с признаками и приметами осени.</a:t>
            </a:r>
          </a:p>
          <a:p>
            <a:r>
              <a:rPr lang="ru-RU" dirty="0" smtClean="0"/>
              <a:t>Развивать эстетическое восприятие детей через наблюдения мира природы.</a:t>
            </a:r>
          </a:p>
          <a:p>
            <a:r>
              <a:rPr lang="ru-RU" dirty="0" smtClean="0"/>
              <a:t>Развивать чувство уважения к родной природе и бережного отношения к ней.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96752"/>
            <a:ext cx="7772400" cy="1143000"/>
          </a:xfrm>
        </p:spPr>
        <p:txBody>
          <a:bodyPr/>
          <a:lstStyle/>
          <a:p>
            <a:r>
              <a:rPr lang="ru-RU" sz="6600" b="1" dirty="0" smtClean="0">
                <a:solidFill>
                  <a:schemeClr val="accent2">
                    <a:lumMod val="75000"/>
                  </a:schemeClr>
                </a:solidFill>
              </a:rPr>
              <a:t>Вернисаж работ</a:t>
            </a:r>
            <a:endParaRPr lang="ru-RU" sz="6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IMG_049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95736" y="2276872"/>
            <a:ext cx="5486400" cy="41148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42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971600" y="1052736"/>
            <a:ext cx="3874368" cy="2905776"/>
          </a:xfrm>
        </p:spPr>
      </p:pic>
      <p:pic>
        <p:nvPicPr>
          <p:cNvPr id="5" name="Содержимое 3" descr="IMG_042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076056" y="1052736"/>
            <a:ext cx="3916288" cy="293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Содержимое 3" descr="IMG_046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3131840" y="4205976"/>
            <a:ext cx="3240360" cy="243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63688" y="1340768"/>
            <a:ext cx="6650405" cy="483562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91680" y="1196752"/>
            <a:ext cx="6947501" cy="505164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91680" y="1340768"/>
            <a:ext cx="6595164" cy="479545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699792" y="980728"/>
            <a:ext cx="4109219" cy="565138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Шаблон оформления «Природа»">
  <a:themeElements>
    <a:clrScheme name="Тема Office 1">
      <a:dk1>
        <a:srgbClr val="666699"/>
      </a:dk1>
      <a:lt1>
        <a:srgbClr val="FFFFCC"/>
      </a:lt1>
      <a:dk2>
        <a:srgbClr val="687FCA"/>
      </a:dk2>
      <a:lt2>
        <a:srgbClr val="192449"/>
      </a:lt2>
      <a:accent1>
        <a:srgbClr val="C9DDF1"/>
      </a:accent1>
      <a:accent2>
        <a:srgbClr val="FAC164"/>
      </a:accent2>
      <a:accent3>
        <a:srgbClr val="B9C0E1"/>
      </a:accent3>
      <a:accent4>
        <a:srgbClr val="DADAAE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788D71"/>
        </a:dk1>
        <a:lt1>
          <a:srgbClr val="FFFFCC"/>
        </a:lt1>
        <a:dk2>
          <a:srgbClr val="93A48E"/>
        </a:dk2>
        <a:lt2>
          <a:srgbClr val="192449"/>
        </a:lt2>
        <a:accent1>
          <a:srgbClr val="E8D88A"/>
        </a:accent1>
        <a:accent2>
          <a:srgbClr val="F9B84F"/>
        </a:accent2>
        <a:accent3>
          <a:srgbClr val="C8CFC6"/>
        </a:accent3>
        <a:accent4>
          <a:srgbClr val="DADAAE"/>
        </a:accent4>
        <a:accent5>
          <a:srgbClr val="F2E9C4"/>
        </a:accent5>
        <a:accent6>
          <a:srgbClr val="E2A647"/>
        </a:accent6>
        <a:hlink>
          <a:srgbClr val="BC9652"/>
        </a:hlink>
        <a:folHlink>
          <a:srgbClr val="C1E58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99735B"/>
        </a:dk1>
        <a:lt1>
          <a:srgbClr val="FFFFCC"/>
        </a:lt1>
        <a:dk2>
          <a:srgbClr val="B3937F"/>
        </a:dk2>
        <a:lt2>
          <a:srgbClr val="3C211C"/>
        </a:lt2>
        <a:accent1>
          <a:srgbClr val="D0C4A2"/>
        </a:accent1>
        <a:accent2>
          <a:srgbClr val="F9B84F"/>
        </a:accent2>
        <a:accent3>
          <a:srgbClr val="D6C8C0"/>
        </a:accent3>
        <a:accent4>
          <a:srgbClr val="DADAAE"/>
        </a:accent4>
        <a:accent5>
          <a:srgbClr val="E4DECE"/>
        </a:accent5>
        <a:accent6>
          <a:srgbClr val="E2A647"/>
        </a:accent6>
        <a:hlink>
          <a:srgbClr val="85BBBA"/>
        </a:hlink>
        <a:folHlink>
          <a:srgbClr val="BED98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«Природа»</Template>
  <TotalTime>78</TotalTime>
  <Words>125</Words>
  <Application>Microsoft Office PowerPoint</Application>
  <PresentationFormat>Экран (4:3)</PresentationFormat>
  <Paragraphs>21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Шаблон оформления «Природа»</vt:lpstr>
      <vt:lpstr>«Осенняя фантазия» (фото-отчёт о творческой выставке родителей и воспитателей)</vt:lpstr>
      <vt:lpstr>Слайд 2</vt:lpstr>
      <vt:lpstr>Цель организации выставки:</vt:lpstr>
      <vt:lpstr>Вернисаж работ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А вот и зрители…</vt:lpstr>
      <vt:lpstr>Слайд 24</vt:lpstr>
      <vt:lpstr>У-ух! Аж захватывает дух!</vt:lpstr>
      <vt:lpstr>Слайд 26</vt:lpstr>
      <vt:lpstr>Слайд 27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Светланна</dc:creator>
  <cp:lastModifiedBy>Светлана</cp:lastModifiedBy>
  <cp:revision>14</cp:revision>
  <dcterms:created xsi:type="dcterms:W3CDTF">2013-10-29T15:27:31Z</dcterms:created>
  <dcterms:modified xsi:type="dcterms:W3CDTF">2016-02-25T13:54:54Z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TC010690471049</vt:lpwstr>
  </property>
</Properties>
</file>