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66" r:id="rId2"/>
    <p:sldId id="273" r:id="rId3"/>
    <p:sldId id="278" r:id="rId4"/>
    <p:sldId id="280" r:id="rId5"/>
    <p:sldId id="274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3300"/>
    <a:srgbClr val="FF3300"/>
    <a:srgbClr val="FF0000"/>
    <a:srgbClr val="6F44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12" autoAdjust="0"/>
  </p:normalViewPr>
  <p:slideViewPr>
    <p:cSldViewPr>
      <p:cViewPr>
        <p:scale>
          <a:sx n="70" d="100"/>
          <a:sy n="70" d="100"/>
        </p:scale>
        <p:origin x="-691" y="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A1566C-D965-4FD7-AF79-334981171A23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E8532-5D31-4A83-A35A-947AC8B76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B650A-1CFD-404C-9FC9-15A1417C83A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B735C3-7CF7-466D-93AA-010877400FF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4A0EDEC9-5975-4C1D-A07C-B488978357E9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A479654-729D-47BB-8673-97DB122BA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193BB-D9BD-4A3F-A955-34998B1E8F08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D5630-C5D8-4505-9DFA-67978166E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45564-1290-429B-B140-4D18A23320B1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6AAD-CF20-4BDF-BAF7-357ABA38F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5" name="Date Placeholder 4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CF657E6-F4E5-4E99-B135-235AC5AAA8E6}" type="datetimeFigureOut">
              <a:rPr lang="ru-RU"/>
              <a:pPr>
                <a:defRPr/>
              </a:pPr>
              <a:t>26.01.2016</a:t>
            </a:fld>
            <a:endParaRPr lang="ru-RU"/>
          </a:p>
        </p:txBody>
      </p:sp>
      <p:sp>
        <p:nvSpPr>
          <p:cNvPr id="12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14CD719-E080-4152-A9AE-95EE92DC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3638579" cy="5072097"/>
          </a:xfrm>
        </p:spPr>
        <p:txBody>
          <a:bodyPr anchor="t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 smtClean="0">
                <a:solidFill>
                  <a:srgbClr val="FF3300"/>
                </a:solidFill>
                <a:latin typeface="Arial" charset="0"/>
              </a:rPr>
              <a:t>Что должны знать родители о ФГОС дошкольного образования</a:t>
            </a:r>
            <a:br>
              <a:rPr lang="ru-RU" sz="2800" i="1" dirty="0" smtClean="0">
                <a:solidFill>
                  <a:srgbClr val="FF3300"/>
                </a:solidFill>
                <a:latin typeface="Arial" charset="0"/>
              </a:rPr>
            </a:br>
            <a:r>
              <a:rPr lang="ru-RU" sz="2800" i="1" dirty="0" smtClean="0">
                <a:solidFill>
                  <a:srgbClr val="FF3300"/>
                </a:solidFill>
                <a:latin typeface="Arial" charset="0"/>
              </a:rPr>
              <a:t/>
            </a:r>
            <a:br>
              <a:rPr lang="ru-RU" sz="2800" i="1" dirty="0" smtClean="0">
                <a:solidFill>
                  <a:srgbClr val="FF3300"/>
                </a:solidFill>
                <a:latin typeface="Arial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того, как прошло детство, кто вёл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за руку в детские годы,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вошло в его разум и сердце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окружающего мира – от этого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решающей степени зависит, каким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 станет сегодняшний малыш.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6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i="1" dirty="0" smtClean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14338" name="Picture 2" descr="http://tapisarevskaya.rusedu.net/gallery/1415/moi_dannye.png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0"/>
            <a:ext cx="4932362" cy="6858000"/>
          </a:xfrm>
        </p:spPr>
      </p:pic>
      <p:pic>
        <p:nvPicPr>
          <p:cNvPr id="5" name="Picture 2" descr="http://images.afmi.ru/uploads/2012/06/%D0%B0%D1%82%D1%82%D0%B5%D1%81%D1%82%D0%B0%D1%86%D0%B8%D1%8F-%D0%BF%D0%B5%D0%B4%D0%B0%D0%B3%D0%BE%D0%B3%D0%B8%D1%87%D0%B5%D1%81%D0%BA%D0%B8%D1%85-%D1%80%D0%B0%D0%B1%D0%BE%D1%82%D0%BD%D0%B8%D0%BA%D0%BE%D0%B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20272" y="1344250"/>
            <a:ext cx="1470593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ОБРАЗОВАТЕЛЬНЫЕ ОБЛАСТИ: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07249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ФИЗИЧЕСКОЕ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РАЗВИТИЕ.</a:t>
            </a:r>
          </a:p>
          <a:p>
            <a:pPr eaLnBrk="1" hangingPunct="1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857760"/>
            <a:ext cx="29141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АСПЕКТЫ ОБРАЗОВАТЕЛЬНОЙ СРЕДЫ 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072494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РАЗВИВАЮЩАЯ ОБРАЗОВАТЕЛЬНАЯ СРЕДА;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ХАРАКТЕР ВЗАИМОДЕЙСТВИЯ СО ВЗРОСЛЫМИ;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ХАРАКТЕР ВЗАИМОДЕЙСТВИЯ С ДРУГИМИ ДЕТЬМИ;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СИСТЕМА ОТНОШЕНИЙ РЕБЕНКА К МИРУ, К ДРУГИМ ЛЮДЯМ, К СЕБЕ САМОМУ.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857760"/>
            <a:ext cx="29141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РОЛЬ РОДИТЕЛЕЙ В РЕАЛИЗАЦИИ ФГОС ДО 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8072494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</a:rPr>
              <a:t>Родители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</a:rPr>
              <a:t>должны участвовать в реализации программы, </a:t>
            </a: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</a:rPr>
              <a:t>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</a:t>
            </a:r>
            <a:endParaRPr lang="ru-RU" sz="20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</a:rPr>
              <a:t>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7" name="Picture 2" descr="http://img-fotki.yandex.ru/get/5813/119528728.cb9/0_a0f64_cc4cec3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3121029" cy="22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img-fotki.yandex.ru/get/4517/54833049.20/0_7f531_49bb7ff4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563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55615" y="2571744"/>
            <a:ext cx="67458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14480" y="1000108"/>
            <a:ext cx="65722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Приказ Министерства образования и науки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Российской Федерации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от 17.10.2013 года № 1155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«Об утверждении федерального государственного образовательного стандарта дошкольного образования»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 (зарегистрирован в Минюсте РФ 14.11.2013 года,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регистрационный № 30384</a:t>
            </a: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),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утвержден </a:t>
            </a: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и введен в действие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 с 1 января 2014 года </a:t>
            </a:r>
          </a:p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ru-RU" dirty="0" smtClean="0">
                <a:solidFill>
                  <a:srgbClr val="663300"/>
                </a:solidFill>
                <a:latin typeface="Arial Black" pitchFamily="34" charset="0"/>
              </a:rPr>
              <a:t>(постепенно до 1 января 2016 года).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/>
          <p:cNvPicPr>
            <a:picLocks noChangeAspect="1" noChangeArrowheads="1"/>
          </p:cNvPicPr>
          <p:nvPr/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357158" y="3357562"/>
            <a:ext cx="2203552" cy="314325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ФГОС ДОШКОЛЬНОГО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7786742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стандарт дошкольного образования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представляет собой совокупность государственных гарантий получения</a:t>
            </a:r>
            <a:r>
              <a:rPr lang="en-US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бесплатного доступного качественного образования посредством: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расширения возможностей развития личностного потенциала и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способностей каждого ребенка дошкольного возраста;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обеспечения условий здорового образа жизни и безопасности ребенка;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приобщения детей к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en-US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нормам, традициям семьи, общества и государства;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развития интереса и мотивации детей к познанию мира и творчеству;</a:t>
            </a:r>
          </a:p>
          <a:p>
            <a:pPr eaLnBrk="1" hangingPunct="1">
              <a:lnSpc>
                <a:spcPct val="80000"/>
              </a:lnSpc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реализации вариативных образовательных программ;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соблюдения прав ребенка, родителей и других участников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ФГОС ДО: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807249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сохранения уникальности и самоценности дошкольного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детства;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полноценного проживания ребёнком всех этапов дошкольного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детства;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создания благоприятной социальной ситуации развития каждого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ребёнка;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содействия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и сотрудничества детей и взрослых в процессе развития детей и их взаимодействия с людьми, культурой и окружающим миром;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приобщения детей к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</a:rPr>
              <a:t>социокультурным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нормам, традициям семьи, общества и государства;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формирования познавательных интересов и познавательных действий ребёнка через его включение в различные виды деятельности;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</a:rPr>
              <a:t>учёта этнокультурной и социальной ситуации развития детей.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ОСНОВАНИЕМ (НОВИЗНОЙ) ФГОС ДО является: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285992"/>
            <a:ext cx="8072494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</a:rPr>
              <a:t>Индивидуализация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</a:rPr>
              <a:t>Позитивная социализация (радостное проживание детства)</a:t>
            </a:r>
          </a:p>
          <a:p>
            <a:pPr eaLnBrk="1" hangingPunct="1">
              <a:lnSpc>
                <a:spcPct val="80000"/>
              </a:lnSpc>
            </a:pPr>
            <a:endParaRPr lang="ru-RU" sz="2400" b="1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</a:rPr>
              <a:t>Поддержка инициативы и детского творчества </a:t>
            </a:r>
          </a:p>
          <a:p>
            <a:pPr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0" name="Рисунок 2"/>
          <p:cNvPicPr>
            <a:picLocks noChangeAspect="1" noChangeArrowheads="1"/>
          </p:cNvPicPr>
          <p:nvPr/>
        </p:nvPicPr>
        <p:blipFill>
          <a:blip r:embed="rId4"/>
          <a:srcRect t="6522" r="64131" b="58694"/>
          <a:stretch>
            <a:fillRect/>
          </a:stretch>
        </p:blipFill>
        <p:spPr bwMode="auto">
          <a:xfrm>
            <a:off x="1500166" y="4143380"/>
            <a:ext cx="3071834" cy="223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ФГОС ДО: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8072494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повышение социального статуса дошкольного образования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обеспечение государством равенства возможностей для каждого ребенка в получении качественного дошкольного образования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сохранение единства образовательного пространства Российской Федерации относительно уровня дошкольного образования.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ГЛАВНАЯ ЦЕЛЬ: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ПОВЫШЕНИЕ КАЧЕСТВА ОБРАЗОВАНИЯ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ФГОС ДО: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8072494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и начального общего образования);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ФГОС ДО: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285860"/>
            <a:ext cx="8072494" cy="627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социокультурной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</a:t>
            </a: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компетентности родителей (законных представителей) в вопросах развития и образования, охраны и укрепления здоровья детей. </a:t>
            </a: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girlgifts.ru/qecyf/prezentaciya_po_tehnicheskoy_mehanike_250_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195513" y="836613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ФГОС ДО НАПРАВЛЕН: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71612"/>
            <a:ext cx="8072494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обеспечение и исполнение Государственных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гарантий;</a:t>
            </a:r>
          </a:p>
          <a:p>
            <a:pPr>
              <a:buFont typeface="Wingdings" pitchFamily="2" charset="2"/>
              <a:buChar char="q"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удовлетворение потребностей родителей и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детей на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этой ступени образования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обеспечение комплексного подхода в развитии детей  на данной ступени общего образования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выводит мониторинг промежуточной и итоговой аттестации воспитанников за рамки общеобразовательной программы.</a:t>
            </a:r>
          </a:p>
          <a:p>
            <a:pPr eaLnBrk="1" hangingPunct="1">
              <a:buFont typeface="Wingdings" pitchFamily="2" charset="2"/>
              <a:buChar char="q"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5000636"/>
            <a:ext cx="291417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Ости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1045</TotalTime>
  <Words>775</Words>
  <Application>Microsoft Office PowerPoint</Application>
  <PresentationFormat>Экран (4:3)</PresentationFormat>
  <Paragraphs>125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Что должны знать родители о ФГОС дошкольного образования  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малыш.                              В.А.Сухомлинский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Станиславовна Докукина</dc:creator>
  <cp:lastModifiedBy>Семейный ^__^</cp:lastModifiedBy>
  <cp:revision>43</cp:revision>
  <dcterms:created xsi:type="dcterms:W3CDTF">2013-11-05T06:23:21Z</dcterms:created>
  <dcterms:modified xsi:type="dcterms:W3CDTF">2016-01-26T18:59:18Z</dcterms:modified>
</cp:coreProperties>
</file>