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5" r:id="rId8"/>
    <p:sldId id="25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FF993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3.gif"/><Relationship Id="rId3" Type="http://schemas.openxmlformats.org/officeDocument/2006/relationships/image" Target="../media/image1.png"/><Relationship Id="rId7" Type="http://schemas.openxmlformats.org/officeDocument/2006/relationships/image" Target="../media/image7.gif"/><Relationship Id="rId12" Type="http://schemas.openxmlformats.org/officeDocument/2006/relationships/image" Target="../media/image12.gif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2.wav"/><Relationship Id="rId6" Type="http://schemas.openxmlformats.org/officeDocument/2006/relationships/image" Target="../media/image6.png"/><Relationship Id="rId11" Type="http://schemas.openxmlformats.org/officeDocument/2006/relationships/image" Target="../media/image11.wmf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wmf"/><Relationship Id="rId9" Type="http://schemas.openxmlformats.org/officeDocument/2006/relationships/image" Target="../media/image9.gif"/><Relationship Id="rId14" Type="http://schemas.openxmlformats.org/officeDocument/2006/relationships/image" Target="../media/image1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3.wav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2.wav"/><Relationship Id="rId6" Type="http://schemas.openxmlformats.org/officeDocument/2006/relationships/image" Target="../media/image20.gif"/><Relationship Id="rId5" Type="http://schemas.openxmlformats.org/officeDocument/2006/relationships/image" Target="../media/image19.gif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0000">
              <a:schemeClr val="bg1">
                <a:lumMod val="6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686800" y="-609600"/>
            <a:ext cx="233363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Рисунок 6" descr="transporta-455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28600"/>
            <a:ext cx="10668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Рисунок 8" descr="transporta-899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4143380"/>
            <a:ext cx="2895600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643042" y="1428736"/>
            <a:ext cx="600079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Помнить обязан </a:t>
            </a:r>
            <a:r>
              <a:rPr lang="ru-RU" sz="60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любой пешеход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3810000"/>
            <a:ext cx="9144000" cy="304800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52525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/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0" y="2895600"/>
            <a:ext cx="9144000" cy="9144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2857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8" name="AutoShape 13"/>
          <p:cNvSpPr>
            <a:spLocks noChangeArrowheads="1"/>
          </p:cNvSpPr>
          <p:nvPr/>
        </p:nvSpPr>
        <p:spPr bwMode="auto">
          <a:xfrm rot="465107">
            <a:off x="1524000" y="1981200"/>
            <a:ext cx="914400" cy="609600"/>
          </a:xfrm>
          <a:prstGeom prst="irregularSeal2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Line 20"/>
          <p:cNvSpPr>
            <a:spLocks noChangeShapeType="1"/>
          </p:cNvSpPr>
          <p:nvPr/>
        </p:nvSpPr>
        <p:spPr bwMode="auto">
          <a:xfrm>
            <a:off x="6400800" y="1905000"/>
            <a:ext cx="0" cy="304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5" name="AutoShape 21"/>
          <p:cNvSpPr>
            <a:spLocks noChangeArrowheads="1"/>
          </p:cNvSpPr>
          <p:nvPr/>
        </p:nvSpPr>
        <p:spPr bwMode="auto">
          <a:xfrm>
            <a:off x="5638800" y="2286000"/>
            <a:ext cx="152400" cy="228600"/>
          </a:xfrm>
          <a:prstGeom prst="star4">
            <a:avLst>
              <a:gd name="adj" fmla="val 2656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7" name="AutoShape 23"/>
          <p:cNvSpPr>
            <a:spLocks noChangeArrowheads="1"/>
          </p:cNvSpPr>
          <p:nvPr/>
        </p:nvSpPr>
        <p:spPr bwMode="auto">
          <a:xfrm>
            <a:off x="304800" y="1524000"/>
            <a:ext cx="304800" cy="3810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0" name="Line 28"/>
          <p:cNvSpPr>
            <a:spLocks noChangeShapeType="1"/>
          </p:cNvSpPr>
          <p:nvPr/>
        </p:nvSpPr>
        <p:spPr bwMode="auto">
          <a:xfrm>
            <a:off x="1905000" y="1981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3" name="AutoShape 32"/>
          <p:cNvSpPr>
            <a:spLocks noChangeArrowheads="1"/>
          </p:cNvSpPr>
          <p:nvPr/>
        </p:nvSpPr>
        <p:spPr bwMode="auto">
          <a:xfrm>
            <a:off x="0" y="762000"/>
            <a:ext cx="609600" cy="533400"/>
          </a:xfrm>
          <a:prstGeom prst="irregularSeal1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4" name="Rectangle 96"/>
          <p:cNvSpPr>
            <a:spLocks noChangeArrowheads="1"/>
          </p:cNvSpPr>
          <p:nvPr/>
        </p:nvSpPr>
        <p:spPr bwMode="auto">
          <a:xfrm>
            <a:off x="7286644" y="4000504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5" name="Rectangle 97"/>
          <p:cNvSpPr>
            <a:spLocks noChangeArrowheads="1"/>
          </p:cNvSpPr>
          <p:nvPr/>
        </p:nvSpPr>
        <p:spPr bwMode="auto">
          <a:xfrm>
            <a:off x="7286644" y="4572008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6" name="Rectangle 98"/>
          <p:cNvSpPr>
            <a:spLocks noChangeArrowheads="1"/>
          </p:cNvSpPr>
          <p:nvPr/>
        </p:nvSpPr>
        <p:spPr bwMode="auto">
          <a:xfrm>
            <a:off x="7286644" y="6553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7" name="Rectangle 99"/>
          <p:cNvSpPr>
            <a:spLocks noChangeArrowheads="1"/>
          </p:cNvSpPr>
          <p:nvPr/>
        </p:nvSpPr>
        <p:spPr bwMode="auto">
          <a:xfrm>
            <a:off x="7286644" y="5786454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8" name="Rectangle 100"/>
          <p:cNvSpPr>
            <a:spLocks noChangeArrowheads="1"/>
          </p:cNvSpPr>
          <p:nvPr/>
        </p:nvSpPr>
        <p:spPr bwMode="auto">
          <a:xfrm>
            <a:off x="7286644" y="521495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0581" name="Picture 10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00" y="-457200"/>
            <a:ext cx="233363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52" name="Text Box 105"/>
          <p:cNvSpPr txBox="1">
            <a:spLocks noChangeArrowheads="1"/>
          </p:cNvSpPr>
          <p:nvPr/>
        </p:nvSpPr>
        <p:spPr bwMode="auto">
          <a:xfrm>
            <a:off x="381000" y="22860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dirty="0" smtClean="0"/>
              <a:t> </a:t>
            </a:r>
            <a:endParaRPr lang="ru-RU" sz="1400" dirty="0"/>
          </a:p>
        </p:txBody>
      </p:sp>
      <p:grpSp>
        <p:nvGrpSpPr>
          <p:cNvPr id="2" name="Group 106"/>
          <p:cNvGrpSpPr>
            <a:grpSpLocks/>
          </p:cNvGrpSpPr>
          <p:nvPr/>
        </p:nvGrpSpPr>
        <p:grpSpPr bwMode="auto">
          <a:xfrm>
            <a:off x="1428728" y="5143512"/>
            <a:ext cx="2514600" cy="1524000"/>
            <a:chOff x="1218" y="1584"/>
            <a:chExt cx="4061" cy="2204"/>
          </a:xfrm>
        </p:grpSpPr>
        <p:grpSp>
          <p:nvGrpSpPr>
            <p:cNvPr id="3" name="Group 107"/>
            <p:cNvGrpSpPr>
              <a:grpSpLocks/>
            </p:cNvGrpSpPr>
            <p:nvPr/>
          </p:nvGrpSpPr>
          <p:grpSpPr bwMode="auto">
            <a:xfrm>
              <a:off x="1218" y="1584"/>
              <a:ext cx="4061" cy="2204"/>
              <a:chOff x="1218" y="1584"/>
              <a:chExt cx="4061" cy="2204"/>
            </a:xfrm>
          </p:grpSpPr>
          <p:sp>
            <p:nvSpPr>
              <p:cNvPr id="5161" name="AutoShape 108"/>
              <p:cNvSpPr>
                <a:spLocks noChangeAspect="1" noChangeArrowheads="1" noTextEdit="1"/>
              </p:cNvSpPr>
              <p:nvPr/>
            </p:nvSpPr>
            <p:spPr bwMode="auto">
              <a:xfrm>
                <a:off x="1474" y="1691"/>
                <a:ext cx="3758" cy="20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2" name="Freeform 109"/>
              <p:cNvSpPr>
                <a:spLocks/>
              </p:cNvSpPr>
              <p:nvPr/>
            </p:nvSpPr>
            <p:spPr bwMode="auto">
              <a:xfrm>
                <a:off x="1218" y="1584"/>
                <a:ext cx="4061" cy="1819"/>
              </a:xfrm>
              <a:custGeom>
                <a:avLst/>
                <a:gdLst>
                  <a:gd name="T0" fmla="*/ 16364 w 441"/>
                  <a:gd name="T1" fmla="*/ 71517 h 202"/>
                  <a:gd name="T2" fmla="*/ 74958 w 441"/>
                  <a:gd name="T3" fmla="*/ 62765 h 202"/>
                  <a:gd name="T4" fmla="*/ 107013 w 441"/>
                  <a:gd name="T5" fmla="*/ 3647 h 202"/>
                  <a:gd name="T6" fmla="*/ 195204 w 441"/>
                  <a:gd name="T7" fmla="*/ 3647 h 202"/>
                  <a:gd name="T8" fmla="*/ 251432 w 441"/>
                  <a:gd name="T9" fmla="*/ 62765 h 202"/>
                  <a:gd name="T10" fmla="*/ 328766 w 441"/>
                  <a:gd name="T11" fmla="*/ 86925 h 202"/>
                  <a:gd name="T12" fmla="*/ 324862 w 441"/>
                  <a:gd name="T13" fmla="*/ 147501 h 202"/>
                  <a:gd name="T14" fmla="*/ 12468 w 441"/>
                  <a:gd name="T15" fmla="*/ 147501 h 202"/>
                  <a:gd name="T16" fmla="*/ 16364 w 441"/>
                  <a:gd name="T17" fmla="*/ 71517 h 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41"/>
                  <a:gd name="T28" fmla="*/ 0 h 202"/>
                  <a:gd name="T29" fmla="*/ 441 w 441"/>
                  <a:gd name="T30" fmla="*/ 202 h 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41" h="202">
                    <a:moveTo>
                      <a:pt x="21" y="98"/>
                    </a:moveTo>
                    <a:cubicBezTo>
                      <a:pt x="46" y="89"/>
                      <a:pt x="67" y="86"/>
                      <a:pt x="96" y="86"/>
                    </a:cubicBezTo>
                    <a:cubicBezTo>
                      <a:pt x="100" y="55"/>
                      <a:pt x="114" y="27"/>
                      <a:pt x="137" y="5"/>
                    </a:cubicBezTo>
                    <a:cubicBezTo>
                      <a:pt x="175" y="1"/>
                      <a:pt x="212" y="0"/>
                      <a:pt x="250" y="5"/>
                    </a:cubicBezTo>
                    <a:cubicBezTo>
                      <a:pt x="279" y="29"/>
                      <a:pt x="311" y="56"/>
                      <a:pt x="322" y="86"/>
                    </a:cubicBezTo>
                    <a:cubicBezTo>
                      <a:pt x="368" y="92"/>
                      <a:pt x="397" y="107"/>
                      <a:pt x="421" y="119"/>
                    </a:cubicBezTo>
                    <a:cubicBezTo>
                      <a:pt x="441" y="157"/>
                      <a:pt x="436" y="166"/>
                      <a:pt x="416" y="202"/>
                    </a:cubicBezTo>
                    <a:lnTo>
                      <a:pt x="16" y="202"/>
                    </a:lnTo>
                    <a:cubicBezTo>
                      <a:pt x="8" y="168"/>
                      <a:pt x="0" y="129"/>
                      <a:pt x="21" y="98"/>
                    </a:cubicBez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3" name="Oval 110"/>
              <p:cNvSpPr>
                <a:spLocks noChangeArrowheads="1"/>
              </p:cNvSpPr>
              <p:nvPr/>
            </p:nvSpPr>
            <p:spPr bwMode="auto">
              <a:xfrm>
                <a:off x="4058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4" name="Oval 111"/>
              <p:cNvSpPr>
                <a:spLocks noChangeArrowheads="1"/>
              </p:cNvSpPr>
              <p:nvPr/>
            </p:nvSpPr>
            <p:spPr bwMode="auto">
              <a:xfrm>
                <a:off x="1994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5" name="Freeform 112"/>
              <p:cNvSpPr>
                <a:spLocks noEditPoints="1"/>
              </p:cNvSpPr>
              <p:nvPr/>
            </p:nvSpPr>
            <p:spPr bwMode="auto">
              <a:xfrm>
                <a:off x="2296" y="1728"/>
                <a:ext cx="1813" cy="624"/>
              </a:xfrm>
              <a:custGeom>
                <a:avLst/>
                <a:gdLst>
                  <a:gd name="T0" fmla="*/ 78712 w 183"/>
                  <a:gd name="T1" fmla="*/ 52544 h 68"/>
                  <a:gd name="T2" fmla="*/ 79703 w 183"/>
                  <a:gd name="T3" fmla="*/ 0 h 68"/>
                  <a:gd name="T4" fmla="*/ 27185 w 183"/>
                  <a:gd name="T5" fmla="*/ 6148 h 68"/>
                  <a:gd name="T6" fmla="*/ 0 w 183"/>
                  <a:gd name="T7" fmla="*/ 52544 h 68"/>
                  <a:gd name="T8" fmla="*/ 78712 w 183"/>
                  <a:gd name="T9" fmla="*/ 52544 h 68"/>
                  <a:gd name="T10" fmla="*/ 95306 w 183"/>
                  <a:gd name="T11" fmla="*/ 762 h 68"/>
                  <a:gd name="T12" fmla="*/ 95306 w 183"/>
                  <a:gd name="T13" fmla="*/ 52544 h 68"/>
                  <a:gd name="T14" fmla="*/ 177951 w 183"/>
                  <a:gd name="T15" fmla="*/ 51792 h 68"/>
                  <a:gd name="T16" fmla="*/ 119648 w 183"/>
                  <a:gd name="T17" fmla="*/ 3872 h 68"/>
                  <a:gd name="T18" fmla="*/ 95306 w 183"/>
                  <a:gd name="T19" fmla="*/ 762 h 6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3"/>
                  <a:gd name="T31" fmla="*/ 0 h 68"/>
                  <a:gd name="T32" fmla="*/ 183 w 183"/>
                  <a:gd name="T33" fmla="*/ 68 h 6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3" h="68">
                    <a:moveTo>
                      <a:pt x="81" y="68"/>
                    </a:moveTo>
                    <a:lnTo>
                      <a:pt x="82" y="0"/>
                    </a:lnTo>
                    <a:cubicBezTo>
                      <a:pt x="51" y="1"/>
                      <a:pt x="42" y="2"/>
                      <a:pt x="28" y="8"/>
                    </a:cubicBezTo>
                    <a:cubicBezTo>
                      <a:pt x="13" y="22"/>
                      <a:pt x="1" y="43"/>
                      <a:pt x="0" y="68"/>
                    </a:cubicBezTo>
                    <a:lnTo>
                      <a:pt x="81" y="68"/>
                    </a:lnTo>
                    <a:close/>
                    <a:moveTo>
                      <a:pt x="98" y="1"/>
                    </a:moveTo>
                    <a:lnTo>
                      <a:pt x="98" y="68"/>
                    </a:lnTo>
                    <a:lnTo>
                      <a:pt x="183" y="67"/>
                    </a:lnTo>
                    <a:cubicBezTo>
                      <a:pt x="169" y="43"/>
                      <a:pt x="149" y="23"/>
                      <a:pt x="123" y="5"/>
                    </a:cubicBezTo>
                    <a:lnTo>
                      <a:pt x="98" y="1"/>
                    </a:lnTo>
                    <a:close/>
                  </a:path>
                </a:pathLst>
              </a:custGeom>
              <a:solidFill>
                <a:srgbClr val="CCFFFF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6" name="Freeform 113"/>
              <p:cNvSpPr>
                <a:spLocks noEditPoints="1"/>
              </p:cNvSpPr>
              <p:nvPr/>
            </p:nvSpPr>
            <p:spPr bwMode="auto">
              <a:xfrm>
                <a:off x="3356" y="2513"/>
                <a:ext cx="761" cy="687"/>
              </a:xfrm>
              <a:custGeom>
                <a:avLst/>
                <a:gdLst>
                  <a:gd name="T0" fmla="*/ 691 w 87"/>
                  <a:gd name="T1" fmla="*/ 577 h 81"/>
                  <a:gd name="T2" fmla="*/ 1303 w 87"/>
                  <a:gd name="T3" fmla="*/ 49422 h 81"/>
                  <a:gd name="T4" fmla="*/ 691 w 87"/>
                  <a:gd name="T5" fmla="*/ 49422 h 81"/>
                  <a:gd name="T6" fmla="*/ 0 w 87"/>
                  <a:gd name="T7" fmla="*/ 577 h 81"/>
                  <a:gd name="T8" fmla="*/ 691 w 87"/>
                  <a:gd name="T9" fmla="*/ 577 h 81"/>
                  <a:gd name="T10" fmla="*/ 691 w 87"/>
                  <a:gd name="T11" fmla="*/ 49422 h 81"/>
                  <a:gd name="T12" fmla="*/ 691 w 87"/>
                  <a:gd name="T13" fmla="*/ 49422 h 81"/>
                  <a:gd name="T14" fmla="*/ 691 w 87"/>
                  <a:gd name="T15" fmla="*/ 49422 h 81"/>
                  <a:gd name="T16" fmla="*/ 691 w 87"/>
                  <a:gd name="T17" fmla="*/ 49422 h 81"/>
                  <a:gd name="T18" fmla="*/ 691 w 87"/>
                  <a:gd name="T19" fmla="*/ 48845 h 81"/>
                  <a:gd name="T20" fmla="*/ 57539 w 87"/>
                  <a:gd name="T21" fmla="*/ 48845 h 81"/>
                  <a:gd name="T22" fmla="*/ 57539 w 87"/>
                  <a:gd name="T23" fmla="*/ 49422 h 81"/>
                  <a:gd name="T24" fmla="*/ 691 w 87"/>
                  <a:gd name="T25" fmla="*/ 49422 h 81"/>
                  <a:gd name="T26" fmla="*/ 691 w 87"/>
                  <a:gd name="T27" fmla="*/ 48845 h 81"/>
                  <a:gd name="T28" fmla="*/ 58230 w 87"/>
                  <a:gd name="T29" fmla="*/ 49422 h 81"/>
                  <a:gd name="T30" fmla="*/ 58230 w 87"/>
                  <a:gd name="T31" fmla="*/ 49422 h 81"/>
                  <a:gd name="T32" fmla="*/ 57539 w 87"/>
                  <a:gd name="T33" fmla="*/ 49422 h 81"/>
                  <a:gd name="T34" fmla="*/ 57539 w 87"/>
                  <a:gd name="T35" fmla="*/ 49422 h 81"/>
                  <a:gd name="T36" fmla="*/ 58230 w 87"/>
                  <a:gd name="T37" fmla="*/ 49422 h 81"/>
                  <a:gd name="T38" fmla="*/ 57539 w 87"/>
                  <a:gd name="T39" fmla="*/ 49422 h 81"/>
                  <a:gd name="T40" fmla="*/ 57539 w 87"/>
                  <a:gd name="T41" fmla="*/ 577 h 81"/>
                  <a:gd name="T42" fmla="*/ 58230 w 87"/>
                  <a:gd name="T43" fmla="*/ 577 h 81"/>
                  <a:gd name="T44" fmla="*/ 58230 w 87"/>
                  <a:gd name="T45" fmla="*/ 49422 h 81"/>
                  <a:gd name="T46" fmla="*/ 57539 w 87"/>
                  <a:gd name="T47" fmla="*/ 49422 h 81"/>
                  <a:gd name="T48" fmla="*/ 58230 w 87"/>
                  <a:gd name="T49" fmla="*/ 577 h 81"/>
                  <a:gd name="T50" fmla="*/ 58230 w 87"/>
                  <a:gd name="T51" fmla="*/ 577 h 81"/>
                  <a:gd name="T52" fmla="*/ 58230 w 87"/>
                  <a:gd name="T53" fmla="*/ 577 h 81"/>
                  <a:gd name="T54" fmla="*/ 58230 w 87"/>
                  <a:gd name="T55" fmla="*/ 577 h 81"/>
                  <a:gd name="T56" fmla="*/ 58230 w 87"/>
                  <a:gd name="T57" fmla="*/ 1221 h 81"/>
                  <a:gd name="T58" fmla="*/ 691 w 87"/>
                  <a:gd name="T59" fmla="*/ 577 h 81"/>
                  <a:gd name="T60" fmla="*/ 691 w 87"/>
                  <a:gd name="T61" fmla="*/ 0 h 81"/>
                  <a:gd name="T62" fmla="*/ 58230 w 87"/>
                  <a:gd name="T63" fmla="*/ 577 h 81"/>
                  <a:gd name="T64" fmla="*/ 58230 w 87"/>
                  <a:gd name="T65" fmla="*/ 1221 h 81"/>
                  <a:gd name="T66" fmla="*/ 0 w 87"/>
                  <a:gd name="T67" fmla="*/ 577 h 81"/>
                  <a:gd name="T68" fmla="*/ 0 w 87"/>
                  <a:gd name="T69" fmla="*/ 0 h 81"/>
                  <a:gd name="T70" fmla="*/ 691 w 87"/>
                  <a:gd name="T71" fmla="*/ 0 h 81"/>
                  <a:gd name="T72" fmla="*/ 691 w 87"/>
                  <a:gd name="T73" fmla="*/ 577 h 81"/>
                  <a:gd name="T74" fmla="*/ 0 w 87"/>
                  <a:gd name="T75" fmla="*/ 577 h 8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7"/>
                  <a:gd name="T115" fmla="*/ 0 h 81"/>
                  <a:gd name="T116" fmla="*/ 87 w 87"/>
                  <a:gd name="T117" fmla="*/ 81 h 8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7" h="81">
                    <a:moveTo>
                      <a:pt x="1" y="1"/>
                    </a:moveTo>
                    <a:lnTo>
                      <a:pt x="2" y="81"/>
                    </a:lnTo>
                    <a:lnTo>
                      <a:pt x="1" y="8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  <a:moveTo>
                      <a:pt x="1" y="81"/>
                    </a:moveTo>
                    <a:lnTo>
                      <a:pt x="1" y="81"/>
                    </a:lnTo>
                    <a:close/>
                    <a:moveTo>
                      <a:pt x="1" y="80"/>
                    </a:moveTo>
                    <a:lnTo>
                      <a:pt x="86" y="80"/>
                    </a:lnTo>
                    <a:lnTo>
                      <a:pt x="86" y="81"/>
                    </a:lnTo>
                    <a:lnTo>
                      <a:pt x="1" y="81"/>
                    </a:lnTo>
                    <a:lnTo>
                      <a:pt x="1" y="80"/>
                    </a:lnTo>
                    <a:close/>
                    <a:moveTo>
                      <a:pt x="87" y="81"/>
                    </a:moveTo>
                    <a:lnTo>
                      <a:pt x="87" y="81"/>
                    </a:lnTo>
                    <a:lnTo>
                      <a:pt x="86" y="81"/>
                    </a:lnTo>
                    <a:lnTo>
                      <a:pt x="87" y="81"/>
                    </a:lnTo>
                    <a:close/>
                    <a:moveTo>
                      <a:pt x="86" y="81"/>
                    </a:moveTo>
                    <a:lnTo>
                      <a:pt x="86" y="1"/>
                    </a:lnTo>
                    <a:lnTo>
                      <a:pt x="87" y="1"/>
                    </a:lnTo>
                    <a:lnTo>
                      <a:pt x="87" y="81"/>
                    </a:lnTo>
                    <a:lnTo>
                      <a:pt x="86" y="81"/>
                    </a:lnTo>
                    <a:close/>
                    <a:moveTo>
                      <a:pt x="87" y="1"/>
                    </a:moveTo>
                    <a:lnTo>
                      <a:pt x="87" y="1"/>
                    </a:lnTo>
                    <a:close/>
                    <a:moveTo>
                      <a:pt x="87" y="2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7" y="1"/>
                    </a:lnTo>
                    <a:lnTo>
                      <a:pt x="87" y="2"/>
                    </a:lnTo>
                    <a:close/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7" name="Freeform 114"/>
              <p:cNvSpPr>
                <a:spLocks noEditPoints="1"/>
              </p:cNvSpPr>
              <p:nvPr/>
            </p:nvSpPr>
            <p:spPr bwMode="auto">
              <a:xfrm>
                <a:off x="2544" y="2522"/>
                <a:ext cx="709" cy="678"/>
              </a:xfrm>
              <a:custGeom>
                <a:avLst/>
                <a:gdLst>
                  <a:gd name="T0" fmla="*/ 53630 w 81"/>
                  <a:gd name="T1" fmla="*/ 0 h 80"/>
                  <a:gd name="T2" fmla="*/ 54322 w 81"/>
                  <a:gd name="T3" fmla="*/ 48697 h 80"/>
                  <a:gd name="T4" fmla="*/ 53630 w 81"/>
                  <a:gd name="T5" fmla="*/ 0 h 80"/>
                  <a:gd name="T6" fmla="*/ 54322 w 81"/>
                  <a:gd name="T7" fmla="*/ 0 h 80"/>
                  <a:gd name="T8" fmla="*/ 53630 w 81"/>
                  <a:gd name="T9" fmla="*/ 576 h 80"/>
                  <a:gd name="T10" fmla="*/ 691 w 81"/>
                  <a:gd name="T11" fmla="*/ 0 h 80"/>
                  <a:gd name="T12" fmla="*/ 53630 w 81"/>
                  <a:gd name="T13" fmla="*/ 576 h 80"/>
                  <a:gd name="T14" fmla="*/ 0 w 81"/>
                  <a:gd name="T15" fmla="*/ 0 h 80"/>
                  <a:gd name="T16" fmla="*/ 691 w 81"/>
                  <a:gd name="T17" fmla="*/ 0 h 80"/>
                  <a:gd name="T18" fmla="*/ 691 w 81"/>
                  <a:gd name="T19" fmla="*/ 0 h 80"/>
                  <a:gd name="T20" fmla="*/ 0 w 81"/>
                  <a:gd name="T21" fmla="*/ 29230 h 80"/>
                  <a:gd name="T22" fmla="*/ 691 w 81"/>
                  <a:gd name="T23" fmla="*/ 0 h 80"/>
                  <a:gd name="T24" fmla="*/ 0 w 81"/>
                  <a:gd name="T25" fmla="*/ 29230 h 80"/>
                  <a:gd name="T26" fmla="*/ 691 w 81"/>
                  <a:gd name="T27" fmla="*/ 29230 h 80"/>
                  <a:gd name="T28" fmla="*/ 691 w 81"/>
                  <a:gd name="T29" fmla="*/ 28586 h 80"/>
                  <a:gd name="T30" fmla="*/ 691 w 81"/>
                  <a:gd name="T31" fmla="*/ 29807 h 80"/>
                  <a:gd name="T32" fmla="*/ 691 w 81"/>
                  <a:gd name="T33" fmla="*/ 28586 h 80"/>
                  <a:gd name="T34" fmla="*/ 691 w 81"/>
                  <a:gd name="T35" fmla="*/ 28586 h 80"/>
                  <a:gd name="T36" fmla="*/ 691 w 81"/>
                  <a:gd name="T37" fmla="*/ 28586 h 80"/>
                  <a:gd name="T38" fmla="*/ 6740 w 81"/>
                  <a:gd name="T39" fmla="*/ 29807 h 80"/>
                  <a:gd name="T40" fmla="*/ 691 w 81"/>
                  <a:gd name="T41" fmla="*/ 29807 h 80"/>
                  <a:gd name="T42" fmla="*/ 6740 w 81"/>
                  <a:gd name="T43" fmla="*/ 29807 h 80"/>
                  <a:gd name="T44" fmla="*/ 11414 w 81"/>
                  <a:gd name="T45" fmla="*/ 31671 h 80"/>
                  <a:gd name="T46" fmla="*/ 6740 w 81"/>
                  <a:gd name="T47" fmla="*/ 29807 h 80"/>
                  <a:gd name="T48" fmla="*/ 32176 w 81"/>
                  <a:gd name="T49" fmla="*/ 48697 h 80"/>
                  <a:gd name="T50" fmla="*/ 11414 w 81"/>
                  <a:gd name="T51" fmla="*/ 31671 h 80"/>
                  <a:gd name="T52" fmla="*/ 31494 w 81"/>
                  <a:gd name="T53" fmla="*/ 48697 h 80"/>
                  <a:gd name="T54" fmla="*/ 31494 w 81"/>
                  <a:gd name="T55" fmla="*/ 48697 h 80"/>
                  <a:gd name="T56" fmla="*/ 31494 w 81"/>
                  <a:gd name="T57" fmla="*/ 48121 h 80"/>
                  <a:gd name="T58" fmla="*/ 54322 w 81"/>
                  <a:gd name="T59" fmla="*/ 48697 h 80"/>
                  <a:gd name="T60" fmla="*/ 31494 w 81"/>
                  <a:gd name="T61" fmla="*/ 48121 h 80"/>
                  <a:gd name="T62" fmla="*/ 54322 w 81"/>
                  <a:gd name="T63" fmla="*/ 48697 h 80"/>
                  <a:gd name="T64" fmla="*/ 54322 w 81"/>
                  <a:gd name="T65" fmla="*/ 48697 h 8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1"/>
                  <a:gd name="T100" fmla="*/ 0 h 80"/>
                  <a:gd name="T101" fmla="*/ 81 w 81"/>
                  <a:gd name="T102" fmla="*/ 80 h 8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1" h="80">
                    <a:moveTo>
                      <a:pt x="80" y="80"/>
                    </a:moveTo>
                    <a:lnTo>
                      <a:pt x="80" y="0"/>
                    </a:lnTo>
                    <a:lnTo>
                      <a:pt x="81" y="0"/>
                    </a:lnTo>
                    <a:lnTo>
                      <a:pt x="81" y="80"/>
                    </a:lnTo>
                    <a:lnTo>
                      <a:pt x="80" y="80"/>
                    </a:lnTo>
                    <a:close/>
                    <a:moveTo>
                      <a:pt x="80" y="0"/>
                    </a:moveTo>
                    <a:lnTo>
                      <a:pt x="81" y="0"/>
                    </a:lnTo>
                    <a:lnTo>
                      <a:pt x="80" y="0"/>
                    </a:lnTo>
                    <a:close/>
                    <a:moveTo>
                      <a:pt x="80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0" y="0"/>
                    </a:lnTo>
                    <a:lnTo>
                      <a:pt x="80" y="1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  <a:moveTo>
                      <a:pt x="1" y="0"/>
                    </a:moveTo>
                    <a:lnTo>
                      <a:pt x="1" y="48"/>
                    </a:lnTo>
                    <a:lnTo>
                      <a:pt x="0" y="48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  <a:moveTo>
                      <a:pt x="1" y="49"/>
                    </a:moveTo>
                    <a:lnTo>
                      <a:pt x="0" y="48"/>
                    </a:lnTo>
                    <a:lnTo>
                      <a:pt x="1" y="48"/>
                    </a:lnTo>
                    <a:lnTo>
                      <a:pt x="1" y="49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9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8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cubicBezTo>
                      <a:pt x="4" y="48"/>
                      <a:pt x="7" y="48"/>
                      <a:pt x="10" y="49"/>
                    </a:cubicBezTo>
                    <a:lnTo>
                      <a:pt x="9" y="50"/>
                    </a:lnTo>
                    <a:cubicBezTo>
                      <a:pt x="7" y="49"/>
                      <a:pt x="4" y="49"/>
                      <a:pt x="1" y="49"/>
                    </a:cubicBezTo>
                    <a:lnTo>
                      <a:pt x="1" y="47"/>
                    </a:lnTo>
                    <a:close/>
                    <a:moveTo>
                      <a:pt x="10" y="49"/>
                    </a:moveTo>
                    <a:cubicBezTo>
                      <a:pt x="12" y="49"/>
                      <a:pt x="15" y="50"/>
                      <a:pt x="18" y="51"/>
                    </a:cubicBezTo>
                    <a:lnTo>
                      <a:pt x="17" y="52"/>
                    </a:lnTo>
                    <a:cubicBezTo>
                      <a:pt x="15" y="51"/>
                      <a:pt x="12" y="51"/>
                      <a:pt x="9" y="50"/>
                    </a:cubicBezTo>
                    <a:lnTo>
                      <a:pt x="10" y="49"/>
                    </a:lnTo>
                    <a:close/>
                    <a:moveTo>
                      <a:pt x="18" y="51"/>
                    </a:moveTo>
                    <a:cubicBezTo>
                      <a:pt x="31" y="56"/>
                      <a:pt x="42" y="66"/>
                      <a:pt x="48" y="80"/>
                    </a:cubicBezTo>
                    <a:lnTo>
                      <a:pt x="47" y="80"/>
                    </a:lnTo>
                    <a:cubicBezTo>
                      <a:pt x="41" y="66"/>
                      <a:pt x="31" y="57"/>
                      <a:pt x="17" y="52"/>
                    </a:cubicBezTo>
                    <a:lnTo>
                      <a:pt x="18" y="51"/>
                    </a:lnTo>
                    <a:close/>
                    <a:moveTo>
                      <a:pt x="47" y="80"/>
                    </a:moveTo>
                    <a:lnTo>
                      <a:pt x="47" y="80"/>
                    </a:lnTo>
                    <a:close/>
                    <a:moveTo>
                      <a:pt x="47" y="79"/>
                    </a:moveTo>
                    <a:lnTo>
                      <a:pt x="81" y="79"/>
                    </a:lnTo>
                    <a:lnTo>
                      <a:pt x="81" y="80"/>
                    </a:lnTo>
                    <a:lnTo>
                      <a:pt x="47" y="80"/>
                    </a:lnTo>
                    <a:lnTo>
                      <a:pt x="47" y="79"/>
                    </a:lnTo>
                    <a:close/>
                    <a:moveTo>
                      <a:pt x="81" y="80"/>
                    </a:moveTo>
                    <a:lnTo>
                      <a:pt x="81" y="80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8" name="Freeform 115"/>
              <p:cNvSpPr>
                <a:spLocks/>
              </p:cNvSpPr>
              <p:nvPr/>
            </p:nvSpPr>
            <p:spPr bwMode="auto">
              <a:xfrm>
                <a:off x="5034" y="2640"/>
                <a:ext cx="208" cy="336"/>
              </a:xfrm>
              <a:custGeom>
                <a:avLst/>
                <a:gdLst>
                  <a:gd name="T0" fmla="*/ 44990 w 10"/>
                  <a:gd name="T1" fmla="*/ 55352 h 19"/>
                  <a:gd name="T2" fmla="*/ 0 w 10"/>
                  <a:gd name="T3" fmla="*/ 0 h 19"/>
                  <a:gd name="T4" fmla="*/ 89981 w 10"/>
                  <a:gd name="T5" fmla="*/ 71922 h 19"/>
                  <a:gd name="T6" fmla="*/ 80912 w 10"/>
                  <a:gd name="T7" fmla="*/ 105080 h 19"/>
                  <a:gd name="T8" fmla="*/ 44990 w 10"/>
                  <a:gd name="T9" fmla="*/ 55352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9"/>
                  <a:gd name="T17" fmla="*/ 10 w 1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9">
                    <a:moveTo>
                      <a:pt x="5" y="10"/>
                    </a:moveTo>
                    <a:lnTo>
                      <a:pt x="0" y="0"/>
                    </a:lnTo>
                    <a:cubicBezTo>
                      <a:pt x="6" y="2"/>
                      <a:pt x="10" y="7"/>
                      <a:pt x="10" y="13"/>
                    </a:cubicBezTo>
                    <a:cubicBezTo>
                      <a:pt x="10" y="15"/>
                      <a:pt x="10" y="17"/>
                      <a:pt x="9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9" name="Freeform 116"/>
              <p:cNvSpPr>
                <a:spLocks/>
              </p:cNvSpPr>
              <p:nvPr/>
            </p:nvSpPr>
            <p:spPr bwMode="auto">
              <a:xfrm>
                <a:off x="1344" y="2448"/>
                <a:ext cx="99" cy="192"/>
              </a:xfrm>
              <a:custGeom>
                <a:avLst/>
                <a:gdLst>
                  <a:gd name="T0" fmla="*/ 4900 w 10"/>
                  <a:gd name="T1" fmla="*/ 10317 h 19"/>
                  <a:gd name="T2" fmla="*/ 9702 w 10"/>
                  <a:gd name="T3" fmla="*/ 0 h 19"/>
                  <a:gd name="T4" fmla="*/ 0 w 10"/>
                  <a:gd name="T5" fmla="*/ 13379 h 19"/>
                  <a:gd name="T6" fmla="*/ 1960 w 10"/>
                  <a:gd name="T7" fmla="*/ 19604 h 19"/>
                  <a:gd name="T8" fmla="*/ 4900 w 10"/>
                  <a:gd name="T9" fmla="*/ 1031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9"/>
                  <a:gd name="T17" fmla="*/ 10 w 1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9">
                    <a:moveTo>
                      <a:pt x="5" y="10"/>
                    </a:moveTo>
                    <a:lnTo>
                      <a:pt x="10" y="0"/>
                    </a:lnTo>
                    <a:cubicBezTo>
                      <a:pt x="4" y="2"/>
                      <a:pt x="0" y="7"/>
                      <a:pt x="0" y="13"/>
                    </a:cubicBezTo>
                    <a:cubicBezTo>
                      <a:pt x="0" y="15"/>
                      <a:pt x="1" y="17"/>
                      <a:pt x="2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0" name="Oval 117"/>
              <p:cNvSpPr>
                <a:spLocks noChangeArrowheads="1"/>
              </p:cNvSpPr>
              <p:nvPr/>
            </p:nvSpPr>
            <p:spPr bwMode="auto">
              <a:xfrm>
                <a:off x="1964" y="2592"/>
                <a:ext cx="114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1" name="Oval 118"/>
              <p:cNvSpPr>
                <a:spLocks noChangeArrowheads="1"/>
              </p:cNvSpPr>
              <p:nvPr/>
            </p:nvSpPr>
            <p:spPr bwMode="auto">
              <a:xfrm>
                <a:off x="4556" y="2592"/>
                <a:ext cx="123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59" name="AutoShape 119"/>
            <p:cNvSpPr>
              <a:spLocks noChangeArrowheads="1"/>
            </p:cNvSpPr>
            <p:nvPr/>
          </p:nvSpPr>
          <p:spPr bwMode="auto">
            <a:xfrm>
              <a:off x="2146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0" name="AutoShape 120"/>
            <p:cNvSpPr>
              <a:spLocks noChangeArrowheads="1"/>
            </p:cNvSpPr>
            <p:nvPr/>
          </p:nvSpPr>
          <p:spPr bwMode="auto">
            <a:xfrm>
              <a:off x="4210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54" name="Rectangle 121"/>
          <p:cNvSpPr>
            <a:spLocks noChangeArrowheads="1"/>
          </p:cNvSpPr>
          <p:nvPr/>
        </p:nvSpPr>
        <p:spPr bwMode="auto">
          <a:xfrm>
            <a:off x="0" y="3962400"/>
            <a:ext cx="9144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2" name="Picture 3" descr="000803_1070_9273_vnvv"/>
          <p:cNvPicPr>
            <a:picLocks noChangeAspect="1" noChangeArrowheads="1"/>
          </p:cNvPicPr>
          <p:nvPr/>
        </p:nvPicPr>
        <p:blipFill>
          <a:blip r:embed="rId4"/>
          <a:srcRect t="21792"/>
          <a:stretch>
            <a:fillRect/>
          </a:stretch>
        </p:blipFill>
        <p:spPr bwMode="auto">
          <a:xfrm>
            <a:off x="0" y="0"/>
            <a:ext cx="9144000" cy="3589307"/>
          </a:xfrm>
          <a:prstGeom prst="rect">
            <a:avLst/>
          </a:prstGeom>
          <a:noFill/>
        </p:spPr>
      </p:pic>
      <p:pic>
        <p:nvPicPr>
          <p:cNvPr id="54" name="Рисунок 53" descr="329700-7a9e9bb396f6092f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1714488"/>
            <a:ext cx="12192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Рисунок 51" descr="м4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4396" y="2428868"/>
            <a:ext cx="1082305" cy="1519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Рисунок 63" descr="deti-88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29520" y="6858000"/>
            <a:ext cx="1357290" cy="1472222"/>
          </a:xfrm>
          <a:prstGeom prst="rect">
            <a:avLst/>
          </a:prstGeom>
        </p:spPr>
      </p:pic>
      <p:pic>
        <p:nvPicPr>
          <p:cNvPr id="65" name="Рисунок 64" descr="detia-799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29190" y="2428868"/>
            <a:ext cx="928694" cy="1341447"/>
          </a:xfrm>
          <a:prstGeom prst="rect">
            <a:avLst/>
          </a:prstGeom>
        </p:spPr>
      </p:pic>
      <p:pic>
        <p:nvPicPr>
          <p:cNvPr id="68" name="Рисунок 67" descr="ludia-691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2500298" y="1714488"/>
            <a:ext cx="760490" cy="2071702"/>
          </a:xfrm>
          <a:prstGeom prst="rect">
            <a:avLst/>
          </a:prstGeom>
        </p:spPr>
      </p:pic>
      <p:pic>
        <p:nvPicPr>
          <p:cNvPr id="69" name="Рисунок 68" descr="transporta-850.g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1928858" y="3600892"/>
            <a:ext cx="1928858" cy="1144871"/>
          </a:xfrm>
          <a:prstGeom prst="rect">
            <a:avLst/>
          </a:prstGeom>
        </p:spPr>
      </p:pic>
      <p:pic>
        <p:nvPicPr>
          <p:cNvPr id="70" name="Picture 122" descr="MCj03209260000[1]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93D8FF"/>
              </a:clrFrom>
              <a:clrTo>
                <a:srgbClr val="93D8FF">
                  <a:alpha val="0"/>
                </a:srgbClr>
              </a:clrTo>
            </a:clrChange>
          </a:blip>
          <a:srcRect l="4585" t="28574" r="6544"/>
          <a:stretch>
            <a:fillRect/>
          </a:stretch>
        </p:blipFill>
        <p:spPr bwMode="auto">
          <a:xfrm rot="10752747" flipV="1">
            <a:off x="9587415" y="3887469"/>
            <a:ext cx="4356983" cy="2176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Рисунок 70" descr="transporta-894.gif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144000" y="3571876"/>
            <a:ext cx="2643174" cy="1585904"/>
          </a:xfrm>
          <a:prstGeom prst="rect">
            <a:avLst/>
          </a:prstGeom>
        </p:spPr>
      </p:pic>
      <p:pic>
        <p:nvPicPr>
          <p:cNvPr id="72" name="Рисунок 71" descr="ludia-2314.gi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346" y="1928802"/>
            <a:ext cx="1140382" cy="1953327"/>
          </a:xfrm>
          <a:prstGeom prst="rect">
            <a:avLst/>
          </a:prstGeom>
        </p:spPr>
      </p:pic>
      <p:pic>
        <p:nvPicPr>
          <p:cNvPr id="73" name="Рисунок 72" descr="1162.gif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flipH="1">
            <a:off x="-3143304" y="1714488"/>
            <a:ext cx="3143304" cy="314330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16406 0.13125 L 1.53437 0.13125 " pathEditMode="relative" ptsTypes="AA">
                                      <p:cBhvr>
                                        <p:cTn id="10" dur="5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0.97761 -0.0081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9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00868 -0.64908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3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000"/>
                            </p:stCondLst>
                            <p:childTnLst>
                              <p:par>
                                <p:cTn id="2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-1.04114 -0.00578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1.20868 4.81481E-6 " pathEditMode="relative" ptsTypes="AA">
                                      <p:cBhvr>
                                        <p:cTn id="24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67 -0.24652 L -1.63715 -0.24282 " pathEditMode="relative" rAng="0" ptsTypes="AA">
                                      <p:cBhvr>
                                        <p:cTn id="26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7" y="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44444E-6 -2.59259E-6 L -1.42413 -0.01041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" y="-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0.06632 0.01343 L -1.31059 0.00278 " pathEditMode="relative" ptsTypes="AA">
                                      <p:cBhvr>
                                        <p:cTn id="30" dur="5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81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4310042"/>
            <a:ext cx="9144000" cy="2547958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52525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/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0" y="3429000"/>
            <a:ext cx="9144000" cy="9144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Line 20"/>
          <p:cNvSpPr>
            <a:spLocks noChangeShapeType="1"/>
          </p:cNvSpPr>
          <p:nvPr/>
        </p:nvSpPr>
        <p:spPr bwMode="auto">
          <a:xfrm>
            <a:off x="6400800" y="1905000"/>
            <a:ext cx="0" cy="304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0" name="Line 28"/>
          <p:cNvSpPr>
            <a:spLocks noChangeShapeType="1"/>
          </p:cNvSpPr>
          <p:nvPr/>
        </p:nvSpPr>
        <p:spPr bwMode="auto">
          <a:xfrm>
            <a:off x="1905000" y="1981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2" name="AutoShape 31"/>
          <p:cNvSpPr>
            <a:spLocks noChangeArrowheads="1"/>
          </p:cNvSpPr>
          <p:nvPr/>
        </p:nvSpPr>
        <p:spPr bwMode="auto">
          <a:xfrm>
            <a:off x="8839200" y="1524000"/>
            <a:ext cx="304800" cy="3810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54" name="Rectangle 121"/>
          <p:cNvSpPr>
            <a:spLocks noChangeArrowheads="1"/>
          </p:cNvSpPr>
          <p:nvPr/>
        </p:nvSpPr>
        <p:spPr bwMode="auto">
          <a:xfrm>
            <a:off x="0" y="4286256"/>
            <a:ext cx="9144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6" name="Picture 4" descr="000803_1070_9287_vnvv"/>
          <p:cNvPicPr>
            <a:picLocks noChangeAspect="1" noChangeArrowheads="1"/>
          </p:cNvPicPr>
          <p:nvPr/>
        </p:nvPicPr>
        <p:blipFill>
          <a:blip r:embed="rId2"/>
          <a:srcRect t="22046" r="22627" b="5688"/>
          <a:stretch>
            <a:fillRect/>
          </a:stretch>
        </p:blipFill>
        <p:spPr bwMode="auto">
          <a:xfrm>
            <a:off x="0" y="0"/>
            <a:ext cx="9144000" cy="3714704"/>
          </a:xfrm>
          <a:prstGeom prst="rect">
            <a:avLst/>
          </a:prstGeom>
          <a:noFill/>
        </p:spPr>
      </p:pic>
      <p:sp>
        <p:nvSpPr>
          <p:cNvPr id="57" name="Line 6"/>
          <p:cNvSpPr>
            <a:spLocks noChangeShapeType="1"/>
          </p:cNvSpPr>
          <p:nvPr/>
        </p:nvSpPr>
        <p:spPr bwMode="auto">
          <a:xfrm>
            <a:off x="0" y="5429264"/>
            <a:ext cx="9144000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609600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52525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Line 6"/>
          <p:cNvSpPr>
            <a:spLocks noChangeShapeType="1"/>
          </p:cNvSpPr>
          <p:nvPr/>
        </p:nvSpPr>
        <p:spPr bwMode="auto">
          <a:xfrm>
            <a:off x="0" y="3657600"/>
            <a:ext cx="9144000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1511" name="Picture 7" descr="j02129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0" y="1676400"/>
            <a:ext cx="2287588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2667000" y="4876800"/>
            <a:ext cx="2667000" cy="1447800"/>
            <a:chOff x="1218" y="1584"/>
            <a:chExt cx="4061" cy="2204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218" y="1584"/>
              <a:ext cx="4061" cy="2204"/>
              <a:chOff x="1218" y="1584"/>
              <a:chExt cx="4061" cy="2204"/>
            </a:xfrm>
          </p:grpSpPr>
          <p:sp>
            <p:nvSpPr>
              <p:cNvPr id="3087" name="AutoShape 11"/>
              <p:cNvSpPr>
                <a:spLocks noChangeAspect="1" noChangeArrowheads="1" noTextEdit="1"/>
              </p:cNvSpPr>
              <p:nvPr/>
            </p:nvSpPr>
            <p:spPr bwMode="auto">
              <a:xfrm>
                <a:off x="1474" y="1691"/>
                <a:ext cx="3758" cy="20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8" name="Freeform 12"/>
              <p:cNvSpPr>
                <a:spLocks/>
              </p:cNvSpPr>
              <p:nvPr/>
            </p:nvSpPr>
            <p:spPr bwMode="auto">
              <a:xfrm>
                <a:off x="1218" y="1584"/>
                <a:ext cx="4061" cy="1819"/>
              </a:xfrm>
              <a:custGeom>
                <a:avLst/>
                <a:gdLst>
                  <a:gd name="T0" fmla="*/ 16364 w 441"/>
                  <a:gd name="T1" fmla="*/ 71517 h 202"/>
                  <a:gd name="T2" fmla="*/ 74958 w 441"/>
                  <a:gd name="T3" fmla="*/ 62765 h 202"/>
                  <a:gd name="T4" fmla="*/ 107013 w 441"/>
                  <a:gd name="T5" fmla="*/ 3647 h 202"/>
                  <a:gd name="T6" fmla="*/ 195204 w 441"/>
                  <a:gd name="T7" fmla="*/ 3647 h 202"/>
                  <a:gd name="T8" fmla="*/ 251432 w 441"/>
                  <a:gd name="T9" fmla="*/ 62765 h 202"/>
                  <a:gd name="T10" fmla="*/ 328766 w 441"/>
                  <a:gd name="T11" fmla="*/ 86925 h 202"/>
                  <a:gd name="T12" fmla="*/ 324862 w 441"/>
                  <a:gd name="T13" fmla="*/ 147501 h 202"/>
                  <a:gd name="T14" fmla="*/ 12468 w 441"/>
                  <a:gd name="T15" fmla="*/ 147501 h 202"/>
                  <a:gd name="T16" fmla="*/ 16364 w 441"/>
                  <a:gd name="T17" fmla="*/ 71517 h 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41"/>
                  <a:gd name="T28" fmla="*/ 0 h 202"/>
                  <a:gd name="T29" fmla="*/ 441 w 441"/>
                  <a:gd name="T30" fmla="*/ 202 h 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41" h="202">
                    <a:moveTo>
                      <a:pt x="21" y="98"/>
                    </a:moveTo>
                    <a:cubicBezTo>
                      <a:pt x="46" y="89"/>
                      <a:pt x="67" y="86"/>
                      <a:pt x="96" y="86"/>
                    </a:cubicBezTo>
                    <a:cubicBezTo>
                      <a:pt x="100" y="55"/>
                      <a:pt x="114" y="27"/>
                      <a:pt x="137" y="5"/>
                    </a:cubicBezTo>
                    <a:cubicBezTo>
                      <a:pt x="175" y="1"/>
                      <a:pt x="212" y="0"/>
                      <a:pt x="250" y="5"/>
                    </a:cubicBezTo>
                    <a:cubicBezTo>
                      <a:pt x="279" y="29"/>
                      <a:pt x="311" y="56"/>
                      <a:pt x="322" y="86"/>
                    </a:cubicBezTo>
                    <a:cubicBezTo>
                      <a:pt x="368" y="92"/>
                      <a:pt x="397" y="107"/>
                      <a:pt x="421" y="119"/>
                    </a:cubicBezTo>
                    <a:cubicBezTo>
                      <a:pt x="441" y="157"/>
                      <a:pt x="436" y="166"/>
                      <a:pt x="416" y="202"/>
                    </a:cubicBezTo>
                    <a:lnTo>
                      <a:pt x="16" y="202"/>
                    </a:lnTo>
                    <a:cubicBezTo>
                      <a:pt x="8" y="168"/>
                      <a:pt x="0" y="129"/>
                      <a:pt x="21" y="98"/>
                    </a:cubicBez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9" name="Oval 13"/>
              <p:cNvSpPr>
                <a:spLocks noChangeArrowheads="1"/>
              </p:cNvSpPr>
              <p:nvPr/>
            </p:nvSpPr>
            <p:spPr bwMode="auto">
              <a:xfrm>
                <a:off x="4058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0" name="Oval 14"/>
              <p:cNvSpPr>
                <a:spLocks noChangeArrowheads="1"/>
              </p:cNvSpPr>
              <p:nvPr/>
            </p:nvSpPr>
            <p:spPr bwMode="auto">
              <a:xfrm>
                <a:off x="1994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1" name="Freeform 15"/>
              <p:cNvSpPr>
                <a:spLocks noEditPoints="1"/>
              </p:cNvSpPr>
              <p:nvPr/>
            </p:nvSpPr>
            <p:spPr bwMode="auto">
              <a:xfrm>
                <a:off x="2296" y="1728"/>
                <a:ext cx="1813" cy="624"/>
              </a:xfrm>
              <a:custGeom>
                <a:avLst/>
                <a:gdLst>
                  <a:gd name="T0" fmla="*/ 78712 w 183"/>
                  <a:gd name="T1" fmla="*/ 52544 h 68"/>
                  <a:gd name="T2" fmla="*/ 79703 w 183"/>
                  <a:gd name="T3" fmla="*/ 0 h 68"/>
                  <a:gd name="T4" fmla="*/ 27185 w 183"/>
                  <a:gd name="T5" fmla="*/ 6148 h 68"/>
                  <a:gd name="T6" fmla="*/ 0 w 183"/>
                  <a:gd name="T7" fmla="*/ 52544 h 68"/>
                  <a:gd name="T8" fmla="*/ 78712 w 183"/>
                  <a:gd name="T9" fmla="*/ 52544 h 68"/>
                  <a:gd name="T10" fmla="*/ 95306 w 183"/>
                  <a:gd name="T11" fmla="*/ 762 h 68"/>
                  <a:gd name="T12" fmla="*/ 95306 w 183"/>
                  <a:gd name="T13" fmla="*/ 52544 h 68"/>
                  <a:gd name="T14" fmla="*/ 177951 w 183"/>
                  <a:gd name="T15" fmla="*/ 51792 h 68"/>
                  <a:gd name="T16" fmla="*/ 119648 w 183"/>
                  <a:gd name="T17" fmla="*/ 3872 h 68"/>
                  <a:gd name="T18" fmla="*/ 95306 w 183"/>
                  <a:gd name="T19" fmla="*/ 762 h 6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3"/>
                  <a:gd name="T31" fmla="*/ 0 h 68"/>
                  <a:gd name="T32" fmla="*/ 183 w 183"/>
                  <a:gd name="T33" fmla="*/ 68 h 6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3" h="68">
                    <a:moveTo>
                      <a:pt x="81" y="68"/>
                    </a:moveTo>
                    <a:lnTo>
                      <a:pt x="82" y="0"/>
                    </a:lnTo>
                    <a:cubicBezTo>
                      <a:pt x="51" y="1"/>
                      <a:pt x="42" y="2"/>
                      <a:pt x="28" y="8"/>
                    </a:cubicBezTo>
                    <a:cubicBezTo>
                      <a:pt x="13" y="22"/>
                      <a:pt x="1" y="43"/>
                      <a:pt x="0" y="68"/>
                    </a:cubicBezTo>
                    <a:lnTo>
                      <a:pt x="81" y="68"/>
                    </a:lnTo>
                    <a:close/>
                    <a:moveTo>
                      <a:pt x="98" y="1"/>
                    </a:moveTo>
                    <a:lnTo>
                      <a:pt x="98" y="68"/>
                    </a:lnTo>
                    <a:lnTo>
                      <a:pt x="183" y="67"/>
                    </a:lnTo>
                    <a:cubicBezTo>
                      <a:pt x="169" y="43"/>
                      <a:pt x="149" y="23"/>
                      <a:pt x="123" y="5"/>
                    </a:cubicBezTo>
                    <a:lnTo>
                      <a:pt x="98" y="1"/>
                    </a:lnTo>
                    <a:close/>
                  </a:path>
                </a:pathLst>
              </a:custGeom>
              <a:solidFill>
                <a:srgbClr val="CCFFFF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2" name="Freeform 16"/>
              <p:cNvSpPr>
                <a:spLocks noEditPoints="1"/>
              </p:cNvSpPr>
              <p:nvPr/>
            </p:nvSpPr>
            <p:spPr bwMode="auto">
              <a:xfrm>
                <a:off x="3356" y="2513"/>
                <a:ext cx="761" cy="687"/>
              </a:xfrm>
              <a:custGeom>
                <a:avLst/>
                <a:gdLst>
                  <a:gd name="T0" fmla="*/ 691 w 87"/>
                  <a:gd name="T1" fmla="*/ 577 h 81"/>
                  <a:gd name="T2" fmla="*/ 1303 w 87"/>
                  <a:gd name="T3" fmla="*/ 49422 h 81"/>
                  <a:gd name="T4" fmla="*/ 691 w 87"/>
                  <a:gd name="T5" fmla="*/ 49422 h 81"/>
                  <a:gd name="T6" fmla="*/ 0 w 87"/>
                  <a:gd name="T7" fmla="*/ 577 h 81"/>
                  <a:gd name="T8" fmla="*/ 691 w 87"/>
                  <a:gd name="T9" fmla="*/ 577 h 81"/>
                  <a:gd name="T10" fmla="*/ 691 w 87"/>
                  <a:gd name="T11" fmla="*/ 49422 h 81"/>
                  <a:gd name="T12" fmla="*/ 691 w 87"/>
                  <a:gd name="T13" fmla="*/ 49422 h 81"/>
                  <a:gd name="T14" fmla="*/ 691 w 87"/>
                  <a:gd name="T15" fmla="*/ 49422 h 81"/>
                  <a:gd name="T16" fmla="*/ 691 w 87"/>
                  <a:gd name="T17" fmla="*/ 49422 h 81"/>
                  <a:gd name="T18" fmla="*/ 691 w 87"/>
                  <a:gd name="T19" fmla="*/ 48845 h 81"/>
                  <a:gd name="T20" fmla="*/ 57539 w 87"/>
                  <a:gd name="T21" fmla="*/ 48845 h 81"/>
                  <a:gd name="T22" fmla="*/ 57539 w 87"/>
                  <a:gd name="T23" fmla="*/ 49422 h 81"/>
                  <a:gd name="T24" fmla="*/ 691 w 87"/>
                  <a:gd name="T25" fmla="*/ 49422 h 81"/>
                  <a:gd name="T26" fmla="*/ 691 w 87"/>
                  <a:gd name="T27" fmla="*/ 48845 h 81"/>
                  <a:gd name="T28" fmla="*/ 58230 w 87"/>
                  <a:gd name="T29" fmla="*/ 49422 h 81"/>
                  <a:gd name="T30" fmla="*/ 58230 w 87"/>
                  <a:gd name="T31" fmla="*/ 49422 h 81"/>
                  <a:gd name="T32" fmla="*/ 57539 w 87"/>
                  <a:gd name="T33" fmla="*/ 49422 h 81"/>
                  <a:gd name="T34" fmla="*/ 57539 w 87"/>
                  <a:gd name="T35" fmla="*/ 49422 h 81"/>
                  <a:gd name="T36" fmla="*/ 58230 w 87"/>
                  <a:gd name="T37" fmla="*/ 49422 h 81"/>
                  <a:gd name="T38" fmla="*/ 57539 w 87"/>
                  <a:gd name="T39" fmla="*/ 49422 h 81"/>
                  <a:gd name="T40" fmla="*/ 57539 w 87"/>
                  <a:gd name="T41" fmla="*/ 577 h 81"/>
                  <a:gd name="T42" fmla="*/ 58230 w 87"/>
                  <a:gd name="T43" fmla="*/ 577 h 81"/>
                  <a:gd name="T44" fmla="*/ 58230 w 87"/>
                  <a:gd name="T45" fmla="*/ 49422 h 81"/>
                  <a:gd name="T46" fmla="*/ 57539 w 87"/>
                  <a:gd name="T47" fmla="*/ 49422 h 81"/>
                  <a:gd name="T48" fmla="*/ 58230 w 87"/>
                  <a:gd name="T49" fmla="*/ 577 h 81"/>
                  <a:gd name="T50" fmla="*/ 58230 w 87"/>
                  <a:gd name="T51" fmla="*/ 577 h 81"/>
                  <a:gd name="T52" fmla="*/ 58230 w 87"/>
                  <a:gd name="T53" fmla="*/ 577 h 81"/>
                  <a:gd name="T54" fmla="*/ 58230 w 87"/>
                  <a:gd name="T55" fmla="*/ 577 h 81"/>
                  <a:gd name="T56" fmla="*/ 58230 w 87"/>
                  <a:gd name="T57" fmla="*/ 1221 h 81"/>
                  <a:gd name="T58" fmla="*/ 691 w 87"/>
                  <a:gd name="T59" fmla="*/ 577 h 81"/>
                  <a:gd name="T60" fmla="*/ 691 w 87"/>
                  <a:gd name="T61" fmla="*/ 0 h 81"/>
                  <a:gd name="T62" fmla="*/ 58230 w 87"/>
                  <a:gd name="T63" fmla="*/ 577 h 81"/>
                  <a:gd name="T64" fmla="*/ 58230 w 87"/>
                  <a:gd name="T65" fmla="*/ 1221 h 81"/>
                  <a:gd name="T66" fmla="*/ 0 w 87"/>
                  <a:gd name="T67" fmla="*/ 577 h 81"/>
                  <a:gd name="T68" fmla="*/ 0 w 87"/>
                  <a:gd name="T69" fmla="*/ 0 h 81"/>
                  <a:gd name="T70" fmla="*/ 691 w 87"/>
                  <a:gd name="T71" fmla="*/ 0 h 81"/>
                  <a:gd name="T72" fmla="*/ 691 w 87"/>
                  <a:gd name="T73" fmla="*/ 577 h 81"/>
                  <a:gd name="T74" fmla="*/ 0 w 87"/>
                  <a:gd name="T75" fmla="*/ 577 h 8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7"/>
                  <a:gd name="T115" fmla="*/ 0 h 81"/>
                  <a:gd name="T116" fmla="*/ 87 w 87"/>
                  <a:gd name="T117" fmla="*/ 81 h 8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7" h="81">
                    <a:moveTo>
                      <a:pt x="1" y="1"/>
                    </a:moveTo>
                    <a:lnTo>
                      <a:pt x="2" y="81"/>
                    </a:lnTo>
                    <a:lnTo>
                      <a:pt x="1" y="8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  <a:moveTo>
                      <a:pt x="1" y="81"/>
                    </a:moveTo>
                    <a:lnTo>
                      <a:pt x="1" y="81"/>
                    </a:lnTo>
                    <a:close/>
                    <a:moveTo>
                      <a:pt x="1" y="80"/>
                    </a:moveTo>
                    <a:lnTo>
                      <a:pt x="86" y="80"/>
                    </a:lnTo>
                    <a:lnTo>
                      <a:pt x="86" y="81"/>
                    </a:lnTo>
                    <a:lnTo>
                      <a:pt x="1" y="81"/>
                    </a:lnTo>
                    <a:lnTo>
                      <a:pt x="1" y="80"/>
                    </a:lnTo>
                    <a:close/>
                    <a:moveTo>
                      <a:pt x="87" y="81"/>
                    </a:moveTo>
                    <a:lnTo>
                      <a:pt x="87" y="81"/>
                    </a:lnTo>
                    <a:lnTo>
                      <a:pt x="86" y="81"/>
                    </a:lnTo>
                    <a:lnTo>
                      <a:pt x="87" y="81"/>
                    </a:lnTo>
                    <a:close/>
                    <a:moveTo>
                      <a:pt x="86" y="81"/>
                    </a:moveTo>
                    <a:lnTo>
                      <a:pt x="86" y="1"/>
                    </a:lnTo>
                    <a:lnTo>
                      <a:pt x="87" y="1"/>
                    </a:lnTo>
                    <a:lnTo>
                      <a:pt x="87" y="81"/>
                    </a:lnTo>
                    <a:lnTo>
                      <a:pt x="86" y="81"/>
                    </a:lnTo>
                    <a:close/>
                    <a:moveTo>
                      <a:pt x="87" y="1"/>
                    </a:moveTo>
                    <a:lnTo>
                      <a:pt x="87" y="1"/>
                    </a:lnTo>
                    <a:close/>
                    <a:moveTo>
                      <a:pt x="87" y="2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7" y="1"/>
                    </a:lnTo>
                    <a:lnTo>
                      <a:pt x="87" y="2"/>
                    </a:lnTo>
                    <a:close/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3" name="Freeform 17"/>
              <p:cNvSpPr>
                <a:spLocks noEditPoints="1"/>
              </p:cNvSpPr>
              <p:nvPr/>
            </p:nvSpPr>
            <p:spPr bwMode="auto">
              <a:xfrm>
                <a:off x="2544" y="2522"/>
                <a:ext cx="709" cy="678"/>
              </a:xfrm>
              <a:custGeom>
                <a:avLst/>
                <a:gdLst>
                  <a:gd name="T0" fmla="*/ 53630 w 81"/>
                  <a:gd name="T1" fmla="*/ 0 h 80"/>
                  <a:gd name="T2" fmla="*/ 54322 w 81"/>
                  <a:gd name="T3" fmla="*/ 48697 h 80"/>
                  <a:gd name="T4" fmla="*/ 53630 w 81"/>
                  <a:gd name="T5" fmla="*/ 0 h 80"/>
                  <a:gd name="T6" fmla="*/ 54322 w 81"/>
                  <a:gd name="T7" fmla="*/ 0 h 80"/>
                  <a:gd name="T8" fmla="*/ 53630 w 81"/>
                  <a:gd name="T9" fmla="*/ 576 h 80"/>
                  <a:gd name="T10" fmla="*/ 691 w 81"/>
                  <a:gd name="T11" fmla="*/ 0 h 80"/>
                  <a:gd name="T12" fmla="*/ 53630 w 81"/>
                  <a:gd name="T13" fmla="*/ 576 h 80"/>
                  <a:gd name="T14" fmla="*/ 0 w 81"/>
                  <a:gd name="T15" fmla="*/ 0 h 80"/>
                  <a:gd name="T16" fmla="*/ 691 w 81"/>
                  <a:gd name="T17" fmla="*/ 0 h 80"/>
                  <a:gd name="T18" fmla="*/ 691 w 81"/>
                  <a:gd name="T19" fmla="*/ 0 h 80"/>
                  <a:gd name="T20" fmla="*/ 0 w 81"/>
                  <a:gd name="T21" fmla="*/ 29230 h 80"/>
                  <a:gd name="T22" fmla="*/ 691 w 81"/>
                  <a:gd name="T23" fmla="*/ 0 h 80"/>
                  <a:gd name="T24" fmla="*/ 0 w 81"/>
                  <a:gd name="T25" fmla="*/ 29230 h 80"/>
                  <a:gd name="T26" fmla="*/ 691 w 81"/>
                  <a:gd name="T27" fmla="*/ 29230 h 80"/>
                  <a:gd name="T28" fmla="*/ 691 w 81"/>
                  <a:gd name="T29" fmla="*/ 28586 h 80"/>
                  <a:gd name="T30" fmla="*/ 691 w 81"/>
                  <a:gd name="T31" fmla="*/ 29807 h 80"/>
                  <a:gd name="T32" fmla="*/ 691 w 81"/>
                  <a:gd name="T33" fmla="*/ 28586 h 80"/>
                  <a:gd name="T34" fmla="*/ 691 w 81"/>
                  <a:gd name="T35" fmla="*/ 28586 h 80"/>
                  <a:gd name="T36" fmla="*/ 691 w 81"/>
                  <a:gd name="T37" fmla="*/ 28586 h 80"/>
                  <a:gd name="T38" fmla="*/ 6740 w 81"/>
                  <a:gd name="T39" fmla="*/ 29807 h 80"/>
                  <a:gd name="T40" fmla="*/ 691 w 81"/>
                  <a:gd name="T41" fmla="*/ 29807 h 80"/>
                  <a:gd name="T42" fmla="*/ 6740 w 81"/>
                  <a:gd name="T43" fmla="*/ 29807 h 80"/>
                  <a:gd name="T44" fmla="*/ 11414 w 81"/>
                  <a:gd name="T45" fmla="*/ 31671 h 80"/>
                  <a:gd name="T46" fmla="*/ 6740 w 81"/>
                  <a:gd name="T47" fmla="*/ 29807 h 80"/>
                  <a:gd name="T48" fmla="*/ 32176 w 81"/>
                  <a:gd name="T49" fmla="*/ 48697 h 80"/>
                  <a:gd name="T50" fmla="*/ 11414 w 81"/>
                  <a:gd name="T51" fmla="*/ 31671 h 80"/>
                  <a:gd name="T52" fmla="*/ 31494 w 81"/>
                  <a:gd name="T53" fmla="*/ 48697 h 80"/>
                  <a:gd name="T54" fmla="*/ 31494 w 81"/>
                  <a:gd name="T55" fmla="*/ 48697 h 80"/>
                  <a:gd name="T56" fmla="*/ 31494 w 81"/>
                  <a:gd name="T57" fmla="*/ 48121 h 80"/>
                  <a:gd name="T58" fmla="*/ 54322 w 81"/>
                  <a:gd name="T59" fmla="*/ 48697 h 80"/>
                  <a:gd name="T60" fmla="*/ 31494 w 81"/>
                  <a:gd name="T61" fmla="*/ 48121 h 80"/>
                  <a:gd name="T62" fmla="*/ 54322 w 81"/>
                  <a:gd name="T63" fmla="*/ 48697 h 80"/>
                  <a:gd name="T64" fmla="*/ 54322 w 81"/>
                  <a:gd name="T65" fmla="*/ 48697 h 8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1"/>
                  <a:gd name="T100" fmla="*/ 0 h 80"/>
                  <a:gd name="T101" fmla="*/ 81 w 81"/>
                  <a:gd name="T102" fmla="*/ 80 h 8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1" h="80">
                    <a:moveTo>
                      <a:pt x="80" y="80"/>
                    </a:moveTo>
                    <a:lnTo>
                      <a:pt x="80" y="0"/>
                    </a:lnTo>
                    <a:lnTo>
                      <a:pt x="81" y="0"/>
                    </a:lnTo>
                    <a:lnTo>
                      <a:pt x="81" y="80"/>
                    </a:lnTo>
                    <a:lnTo>
                      <a:pt x="80" y="80"/>
                    </a:lnTo>
                    <a:close/>
                    <a:moveTo>
                      <a:pt x="80" y="0"/>
                    </a:moveTo>
                    <a:lnTo>
                      <a:pt x="81" y="0"/>
                    </a:lnTo>
                    <a:lnTo>
                      <a:pt x="80" y="0"/>
                    </a:lnTo>
                    <a:close/>
                    <a:moveTo>
                      <a:pt x="80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0" y="0"/>
                    </a:lnTo>
                    <a:lnTo>
                      <a:pt x="80" y="1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  <a:moveTo>
                      <a:pt x="1" y="0"/>
                    </a:moveTo>
                    <a:lnTo>
                      <a:pt x="1" y="48"/>
                    </a:lnTo>
                    <a:lnTo>
                      <a:pt x="0" y="48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  <a:moveTo>
                      <a:pt x="1" y="49"/>
                    </a:moveTo>
                    <a:lnTo>
                      <a:pt x="0" y="48"/>
                    </a:lnTo>
                    <a:lnTo>
                      <a:pt x="1" y="48"/>
                    </a:lnTo>
                    <a:lnTo>
                      <a:pt x="1" y="49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9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8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cubicBezTo>
                      <a:pt x="4" y="48"/>
                      <a:pt x="7" y="48"/>
                      <a:pt x="10" y="49"/>
                    </a:cubicBezTo>
                    <a:lnTo>
                      <a:pt x="9" y="50"/>
                    </a:lnTo>
                    <a:cubicBezTo>
                      <a:pt x="7" y="49"/>
                      <a:pt x="4" y="49"/>
                      <a:pt x="1" y="49"/>
                    </a:cubicBezTo>
                    <a:lnTo>
                      <a:pt x="1" y="47"/>
                    </a:lnTo>
                    <a:close/>
                    <a:moveTo>
                      <a:pt x="10" y="49"/>
                    </a:moveTo>
                    <a:cubicBezTo>
                      <a:pt x="12" y="49"/>
                      <a:pt x="15" y="50"/>
                      <a:pt x="18" y="51"/>
                    </a:cubicBezTo>
                    <a:lnTo>
                      <a:pt x="17" y="52"/>
                    </a:lnTo>
                    <a:cubicBezTo>
                      <a:pt x="15" y="51"/>
                      <a:pt x="12" y="51"/>
                      <a:pt x="9" y="50"/>
                    </a:cubicBezTo>
                    <a:lnTo>
                      <a:pt x="10" y="49"/>
                    </a:lnTo>
                    <a:close/>
                    <a:moveTo>
                      <a:pt x="18" y="51"/>
                    </a:moveTo>
                    <a:cubicBezTo>
                      <a:pt x="31" y="56"/>
                      <a:pt x="42" y="66"/>
                      <a:pt x="48" y="80"/>
                    </a:cubicBezTo>
                    <a:lnTo>
                      <a:pt x="47" y="80"/>
                    </a:lnTo>
                    <a:cubicBezTo>
                      <a:pt x="41" y="66"/>
                      <a:pt x="31" y="57"/>
                      <a:pt x="17" y="52"/>
                    </a:cubicBezTo>
                    <a:lnTo>
                      <a:pt x="18" y="51"/>
                    </a:lnTo>
                    <a:close/>
                    <a:moveTo>
                      <a:pt x="47" y="80"/>
                    </a:moveTo>
                    <a:lnTo>
                      <a:pt x="47" y="80"/>
                    </a:lnTo>
                    <a:close/>
                    <a:moveTo>
                      <a:pt x="47" y="79"/>
                    </a:moveTo>
                    <a:lnTo>
                      <a:pt x="81" y="79"/>
                    </a:lnTo>
                    <a:lnTo>
                      <a:pt x="81" y="80"/>
                    </a:lnTo>
                    <a:lnTo>
                      <a:pt x="47" y="80"/>
                    </a:lnTo>
                    <a:lnTo>
                      <a:pt x="47" y="79"/>
                    </a:lnTo>
                    <a:close/>
                    <a:moveTo>
                      <a:pt x="81" y="80"/>
                    </a:moveTo>
                    <a:lnTo>
                      <a:pt x="81" y="80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4" name="Freeform 18"/>
              <p:cNvSpPr>
                <a:spLocks/>
              </p:cNvSpPr>
              <p:nvPr/>
            </p:nvSpPr>
            <p:spPr bwMode="auto">
              <a:xfrm>
                <a:off x="5034" y="2640"/>
                <a:ext cx="208" cy="336"/>
              </a:xfrm>
              <a:custGeom>
                <a:avLst/>
                <a:gdLst>
                  <a:gd name="T0" fmla="*/ 44990 w 10"/>
                  <a:gd name="T1" fmla="*/ 55352 h 19"/>
                  <a:gd name="T2" fmla="*/ 0 w 10"/>
                  <a:gd name="T3" fmla="*/ 0 h 19"/>
                  <a:gd name="T4" fmla="*/ 89981 w 10"/>
                  <a:gd name="T5" fmla="*/ 71922 h 19"/>
                  <a:gd name="T6" fmla="*/ 80912 w 10"/>
                  <a:gd name="T7" fmla="*/ 105080 h 19"/>
                  <a:gd name="T8" fmla="*/ 44990 w 10"/>
                  <a:gd name="T9" fmla="*/ 55352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9"/>
                  <a:gd name="T17" fmla="*/ 10 w 1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9">
                    <a:moveTo>
                      <a:pt x="5" y="10"/>
                    </a:moveTo>
                    <a:lnTo>
                      <a:pt x="0" y="0"/>
                    </a:lnTo>
                    <a:cubicBezTo>
                      <a:pt x="6" y="2"/>
                      <a:pt x="10" y="7"/>
                      <a:pt x="10" y="13"/>
                    </a:cubicBezTo>
                    <a:cubicBezTo>
                      <a:pt x="10" y="15"/>
                      <a:pt x="10" y="17"/>
                      <a:pt x="9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5" name="Freeform 19"/>
              <p:cNvSpPr>
                <a:spLocks/>
              </p:cNvSpPr>
              <p:nvPr/>
            </p:nvSpPr>
            <p:spPr bwMode="auto">
              <a:xfrm>
                <a:off x="1344" y="2448"/>
                <a:ext cx="99" cy="192"/>
              </a:xfrm>
              <a:custGeom>
                <a:avLst/>
                <a:gdLst>
                  <a:gd name="T0" fmla="*/ 4900 w 10"/>
                  <a:gd name="T1" fmla="*/ 10317 h 19"/>
                  <a:gd name="T2" fmla="*/ 9702 w 10"/>
                  <a:gd name="T3" fmla="*/ 0 h 19"/>
                  <a:gd name="T4" fmla="*/ 0 w 10"/>
                  <a:gd name="T5" fmla="*/ 13379 h 19"/>
                  <a:gd name="T6" fmla="*/ 1960 w 10"/>
                  <a:gd name="T7" fmla="*/ 19604 h 19"/>
                  <a:gd name="T8" fmla="*/ 4900 w 10"/>
                  <a:gd name="T9" fmla="*/ 1031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9"/>
                  <a:gd name="T17" fmla="*/ 10 w 1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9">
                    <a:moveTo>
                      <a:pt x="5" y="10"/>
                    </a:moveTo>
                    <a:lnTo>
                      <a:pt x="10" y="0"/>
                    </a:lnTo>
                    <a:cubicBezTo>
                      <a:pt x="4" y="2"/>
                      <a:pt x="0" y="7"/>
                      <a:pt x="0" y="13"/>
                    </a:cubicBezTo>
                    <a:cubicBezTo>
                      <a:pt x="0" y="15"/>
                      <a:pt x="1" y="17"/>
                      <a:pt x="2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6" name="Oval 20"/>
              <p:cNvSpPr>
                <a:spLocks noChangeArrowheads="1"/>
              </p:cNvSpPr>
              <p:nvPr/>
            </p:nvSpPr>
            <p:spPr bwMode="auto">
              <a:xfrm>
                <a:off x="1964" y="2592"/>
                <a:ext cx="114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7" name="Oval 21"/>
              <p:cNvSpPr>
                <a:spLocks noChangeArrowheads="1"/>
              </p:cNvSpPr>
              <p:nvPr/>
            </p:nvSpPr>
            <p:spPr bwMode="auto">
              <a:xfrm>
                <a:off x="4556" y="2592"/>
                <a:ext cx="123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85" name="AutoShape 22"/>
            <p:cNvSpPr>
              <a:spLocks noChangeArrowheads="1"/>
            </p:cNvSpPr>
            <p:nvPr/>
          </p:nvSpPr>
          <p:spPr bwMode="auto">
            <a:xfrm>
              <a:off x="2146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6" name="AutoShape 23"/>
            <p:cNvSpPr>
              <a:spLocks noChangeArrowheads="1"/>
            </p:cNvSpPr>
            <p:nvPr/>
          </p:nvSpPr>
          <p:spPr bwMode="auto">
            <a:xfrm>
              <a:off x="4210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21528" name="Picture 2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026525" y="-685800"/>
            <a:ext cx="233363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9" name="Picture 25" descr="MCj03985450000[1]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D8D8D8"/>
              </a:clrFrom>
              <a:clrTo>
                <a:srgbClr val="D8D8D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1981200"/>
            <a:ext cx="464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Rectangle 26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Rectangle 27"/>
          <p:cNvSpPr>
            <a:spLocks noChangeArrowheads="1"/>
          </p:cNvSpPr>
          <p:nvPr/>
        </p:nvSpPr>
        <p:spPr bwMode="auto">
          <a:xfrm>
            <a:off x="0" y="6629400"/>
            <a:ext cx="9144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5" name="Picture 70" descr="MCj03984650000[1]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D8D8D8"/>
              </a:clrFrom>
              <a:clrTo>
                <a:srgbClr val="D8D8D8">
                  <a:alpha val="0"/>
                </a:srgbClr>
              </a:clrTo>
            </a:clrChange>
          </a:blip>
          <a:srcRect b="15788"/>
          <a:stretch>
            <a:fillRect/>
          </a:stretch>
        </p:blipFill>
        <p:spPr bwMode="auto">
          <a:xfrm>
            <a:off x="-3657600" y="3429000"/>
            <a:ext cx="331946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300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3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1.63507 1.11111E-6 " pathEditMode="relative" rAng="0" ptsTypes="AA">
                                      <p:cBhvr>
                                        <p:cTn id="23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2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3810000"/>
            <a:ext cx="9144000" cy="304800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52525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/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0" y="2895600"/>
            <a:ext cx="9144000" cy="9144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0" y="685800"/>
            <a:ext cx="9144000" cy="2209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2857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7" name="AutoShape 10"/>
          <p:cNvSpPr>
            <a:spLocks noChangeArrowheads="1"/>
          </p:cNvSpPr>
          <p:nvPr/>
        </p:nvSpPr>
        <p:spPr bwMode="auto">
          <a:xfrm>
            <a:off x="1676400" y="1600200"/>
            <a:ext cx="533400" cy="457200"/>
          </a:xfrm>
          <a:prstGeom prst="sun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AutoShape 13"/>
          <p:cNvSpPr>
            <a:spLocks noChangeArrowheads="1"/>
          </p:cNvSpPr>
          <p:nvPr/>
        </p:nvSpPr>
        <p:spPr bwMode="auto">
          <a:xfrm rot="465107">
            <a:off x="1524000" y="1981200"/>
            <a:ext cx="914400" cy="609600"/>
          </a:xfrm>
          <a:prstGeom prst="irregularSeal2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AutoShape 14"/>
          <p:cNvSpPr>
            <a:spLocks noChangeArrowheads="1"/>
          </p:cNvSpPr>
          <p:nvPr/>
        </p:nvSpPr>
        <p:spPr bwMode="auto">
          <a:xfrm>
            <a:off x="3733800" y="685800"/>
            <a:ext cx="762000" cy="533400"/>
          </a:xfrm>
          <a:prstGeom prst="irregularSeal1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AutoShape 15"/>
          <p:cNvSpPr>
            <a:spLocks noChangeArrowheads="1"/>
          </p:cNvSpPr>
          <p:nvPr/>
        </p:nvSpPr>
        <p:spPr bwMode="auto">
          <a:xfrm rot="1377827">
            <a:off x="8147050" y="2009775"/>
            <a:ext cx="990600" cy="609600"/>
          </a:xfrm>
          <a:prstGeom prst="irregularSeal2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6248400" y="1447800"/>
            <a:ext cx="3810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2" name="AutoShape 18"/>
          <p:cNvSpPr>
            <a:spLocks noChangeArrowheads="1"/>
          </p:cNvSpPr>
          <p:nvPr/>
        </p:nvSpPr>
        <p:spPr bwMode="auto">
          <a:xfrm rot="10149582">
            <a:off x="5797550" y="1903413"/>
            <a:ext cx="685800" cy="533400"/>
          </a:xfrm>
          <a:prstGeom prst="lightningBol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AutoShape 19"/>
          <p:cNvSpPr>
            <a:spLocks noChangeArrowheads="1"/>
          </p:cNvSpPr>
          <p:nvPr/>
        </p:nvSpPr>
        <p:spPr bwMode="auto">
          <a:xfrm flipV="1">
            <a:off x="6248400" y="1981200"/>
            <a:ext cx="609600" cy="457200"/>
          </a:xfrm>
          <a:prstGeom prst="lightningBol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Line 20"/>
          <p:cNvSpPr>
            <a:spLocks noChangeShapeType="1"/>
          </p:cNvSpPr>
          <p:nvPr/>
        </p:nvSpPr>
        <p:spPr bwMode="auto">
          <a:xfrm>
            <a:off x="6400800" y="1905000"/>
            <a:ext cx="0" cy="304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5" name="AutoShape 21"/>
          <p:cNvSpPr>
            <a:spLocks noChangeArrowheads="1"/>
          </p:cNvSpPr>
          <p:nvPr/>
        </p:nvSpPr>
        <p:spPr bwMode="auto">
          <a:xfrm>
            <a:off x="5638800" y="2286000"/>
            <a:ext cx="152400" cy="228600"/>
          </a:xfrm>
          <a:prstGeom prst="star4">
            <a:avLst>
              <a:gd name="adj" fmla="val 2656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6" name="AutoShape 22"/>
          <p:cNvSpPr>
            <a:spLocks noChangeArrowheads="1"/>
          </p:cNvSpPr>
          <p:nvPr/>
        </p:nvSpPr>
        <p:spPr bwMode="auto">
          <a:xfrm>
            <a:off x="7696200" y="1143000"/>
            <a:ext cx="304800" cy="3810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7" name="AutoShape 23"/>
          <p:cNvSpPr>
            <a:spLocks noChangeArrowheads="1"/>
          </p:cNvSpPr>
          <p:nvPr/>
        </p:nvSpPr>
        <p:spPr bwMode="auto">
          <a:xfrm>
            <a:off x="304800" y="1524000"/>
            <a:ext cx="304800" cy="3810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8" name="AutoShape 24"/>
          <p:cNvSpPr>
            <a:spLocks noChangeArrowheads="1"/>
          </p:cNvSpPr>
          <p:nvPr/>
        </p:nvSpPr>
        <p:spPr bwMode="auto">
          <a:xfrm>
            <a:off x="3352800" y="2057400"/>
            <a:ext cx="304800" cy="381000"/>
          </a:xfrm>
          <a:prstGeom prst="star4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9" name="AutoShape 26"/>
          <p:cNvSpPr>
            <a:spLocks noChangeArrowheads="1"/>
          </p:cNvSpPr>
          <p:nvPr/>
        </p:nvSpPr>
        <p:spPr bwMode="auto">
          <a:xfrm>
            <a:off x="2514600" y="990600"/>
            <a:ext cx="304800" cy="3810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0" name="Line 28"/>
          <p:cNvSpPr>
            <a:spLocks noChangeShapeType="1"/>
          </p:cNvSpPr>
          <p:nvPr/>
        </p:nvSpPr>
        <p:spPr bwMode="auto">
          <a:xfrm>
            <a:off x="1905000" y="1981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1" name="AutoShape 30"/>
          <p:cNvSpPr>
            <a:spLocks noChangeArrowheads="1"/>
          </p:cNvSpPr>
          <p:nvPr/>
        </p:nvSpPr>
        <p:spPr bwMode="auto">
          <a:xfrm>
            <a:off x="1295400" y="914400"/>
            <a:ext cx="304800" cy="381000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2" name="AutoShape 31"/>
          <p:cNvSpPr>
            <a:spLocks noChangeArrowheads="1"/>
          </p:cNvSpPr>
          <p:nvPr/>
        </p:nvSpPr>
        <p:spPr bwMode="auto">
          <a:xfrm>
            <a:off x="8839200" y="1524000"/>
            <a:ext cx="304800" cy="3810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3" name="AutoShape 32"/>
          <p:cNvSpPr>
            <a:spLocks noChangeArrowheads="1"/>
          </p:cNvSpPr>
          <p:nvPr/>
        </p:nvSpPr>
        <p:spPr bwMode="auto">
          <a:xfrm>
            <a:off x="0" y="762000"/>
            <a:ext cx="609600" cy="533400"/>
          </a:xfrm>
          <a:prstGeom prst="irregularSeal1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4" name="Rectangle 96"/>
          <p:cNvSpPr>
            <a:spLocks noChangeArrowheads="1"/>
          </p:cNvSpPr>
          <p:nvPr/>
        </p:nvSpPr>
        <p:spPr bwMode="auto">
          <a:xfrm>
            <a:off x="7620000" y="39624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5" name="Rectangle 97"/>
          <p:cNvSpPr>
            <a:spLocks noChangeArrowheads="1"/>
          </p:cNvSpPr>
          <p:nvPr/>
        </p:nvSpPr>
        <p:spPr bwMode="auto">
          <a:xfrm>
            <a:off x="7620000" y="4648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6" name="Rectangle 98"/>
          <p:cNvSpPr>
            <a:spLocks noChangeArrowheads="1"/>
          </p:cNvSpPr>
          <p:nvPr/>
        </p:nvSpPr>
        <p:spPr bwMode="auto">
          <a:xfrm>
            <a:off x="7620000" y="6553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7" name="Rectangle 99"/>
          <p:cNvSpPr>
            <a:spLocks noChangeArrowheads="1"/>
          </p:cNvSpPr>
          <p:nvPr/>
        </p:nvSpPr>
        <p:spPr bwMode="auto">
          <a:xfrm>
            <a:off x="7620000" y="58674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8" name="Rectangle 100"/>
          <p:cNvSpPr>
            <a:spLocks noChangeArrowheads="1"/>
          </p:cNvSpPr>
          <p:nvPr/>
        </p:nvSpPr>
        <p:spPr bwMode="auto">
          <a:xfrm>
            <a:off x="7620000" y="52578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0581" name="Picture 10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00" y="-457200"/>
            <a:ext cx="233363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50" name="Rectangle 103"/>
          <p:cNvSpPr>
            <a:spLocks noChangeArrowheads="1"/>
          </p:cNvSpPr>
          <p:nvPr/>
        </p:nvSpPr>
        <p:spPr bwMode="auto">
          <a:xfrm>
            <a:off x="381000" y="1981200"/>
            <a:ext cx="10668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51" name="Line 104"/>
          <p:cNvSpPr>
            <a:spLocks noChangeShapeType="1"/>
          </p:cNvSpPr>
          <p:nvPr/>
        </p:nvSpPr>
        <p:spPr bwMode="auto">
          <a:xfrm>
            <a:off x="914400" y="27432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2" name="Text Box 105"/>
          <p:cNvSpPr txBox="1">
            <a:spLocks noChangeArrowheads="1"/>
          </p:cNvSpPr>
          <p:nvPr/>
        </p:nvSpPr>
        <p:spPr bwMode="auto">
          <a:xfrm>
            <a:off x="381000" y="22860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/>
              <a:t>Остановка</a:t>
            </a:r>
            <a:r>
              <a:rPr lang="ru-RU" sz="1400"/>
              <a:t> </a:t>
            </a:r>
          </a:p>
        </p:txBody>
      </p:sp>
      <p:grpSp>
        <p:nvGrpSpPr>
          <p:cNvPr id="2" name="Group 106"/>
          <p:cNvGrpSpPr>
            <a:grpSpLocks/>
          </p:cNvGrpSpPr>
          <p:nvPr/>
        </p:nvGrpSpPr>
        <p:grpSpPr bwMode="auto">
          <a:xfrm>
            <a:off x="1428728" y="5334000"/>
            <a:ext cx="2514600" cy="1524000"/>
            <a:chOff x="1218" y="1584"/>
            <a:chExt cx="4061" cy="2204"/>
          </a:xfrm>
        </p:grpSpPr>
        <p:grpSp>
          <p:nvGrpSpPr>
            <p:cNvPr id="3" name="Group 107"/>
            <p:cNvGrpSpPr>
              <a:grpSpLocks/>
            </p:cNvGrpSpPr>
            <p:nvPr/>
          </p:nvGrpSpPr>
          <p:grpSpPr bwMode="auto">
            <a:xfrm>
              <a:off x="1218" y="1584"/>
              <a:ext cx="4061" cy="2204"/>
              <a:chOff x="1218" y="1584"/>
              <a:chExt cx="4061" cy="2204"/>
            </a:xfrm>
          </p:grpSpPr>
          <p:sp>
            <p:nvSpPr>
              <p:cNvPr id="5161" name="AutoShape 108"/>
              <p:cNvSpPr>
                <a:spLocks noChangeAspect="1" noChangeArrowheads="1" noTextEdit="1"/>
              </p:cNvSpPr>
              <p:nvPr/>
            </p:nvSpPr>
            <p:spPr bwMode="auto">
              <a:xfrm>
                <a:off x="1474" y="1691"/>
                <a:ext cx="3758" cy="20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2" name="Freeform 109"/>
              <p:cNvSpPr>
                <a:spLocks/>
              </p:cNvSpPr>
              <p:nvPr/>
            </p:nvSpPr>
            <p:spPr bwMode="auto">
              <a:xfrm>
                <a:off x="1218" y="1584"/>
                <a:ext cx="4061" cy="1819"/>
              </a:xfrm>
              <a:custGeom>
                <a:avLst/>
                <a:gdLst>
                  <a:gd name="T0" fmla="*/ 16364 w 441"/>
                  <a:gd name="T1" fmla="*/ 71517 h 202"/>
                  <a:gd name="T2" fmla="*/ 74958 w 441"/>
                  <a:gd name="T3" fmla="*/ 62765 h 202"/>
                  <a:gd name="T4" fmla="*/ 107013 w 441"/>
                  <a:gd name="T5" fmla="*/ 3647 h 202"/>
                  <a:gd name="T6" fmla="*/ 195204 w 441"/>
                  <a:gd name="T7" fmla="*/ 3647 h 202"/>
                  <a:gd name="T8" fmla="*/ 251432 w 441"/>
                  <a:gd name="T9" fmla="*/ 62765 h 202"/>
                  <a:gd name="T10" fmla="*/ 328766 w 441"/>
                  <a:gd name="T11" fmla="*/ 86925 h 202"/>
                  <a:gd name="T12" fmla="*/ 324862 w 441"/>
                  <a:gd name="T13" fmla="*/ 147501 h 202"/>
                  <a:gd name="T14" fmla="*/ 12468 w 441"/>
                  <a:gd name="T15" fmla="*/ 147501 h 202"/>
                  <a:gd name="T16" fmla="*/ 16364 w 441"/>
                  <a:gd name="T17" fmla="*/ 71517 h 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41"/>
                  <a:gd name="T28" fmla="*/ 0 h 202"/>
                  <a:gd name="T29" fmla="*/ 441 w 441"/>
                  <a:gd name="T30" fmla="*/ 202 h 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41" h="202">
                    <a:moveTo>
                      <a:pt x="21" y="98"/>
                    </a:moveTo>
                    <a:cubicBezTo>
                      <a:pt x="46" y="89"/>
                      <a:pt x="67" y="86"/>
                      <a:pt x="96" y="86"/>
                    </a:cubicBezTo>
                    <a:cubicBezTo>
                      <a:pt x="100" y="55"/>
                      <a:pt x="114" y="27"/>
                      <a:pt x="137" y="5"/>
                    </a:cubicBezTo>
                    <a:cubicBezTo>
                      <a:pt x="175" y="1"/>
                      <a:pt x="212" y="0"/>
                      <a:pt x="250" y="5"/>
                    </a:cubicBezTo>
                    <a:cubicBezTo>
                      <a:pt x="279" y="29"/>
                      <a:pt x="311" y="56"/>
                      <a:pt x="322" y="86"/>
                    </a:cubicBezTo>
                    <a:cubicBezTo>
                      <a:pt x="368" y="92"/>
                      <a:pt x="397" y="107"/>
                      <a:pt x="421" y="119"/>
                    </a:cubicBezTo>
                    <a:cubicBezTo>
                      <a:pt x="441" y="157"/>
                      <a:pt x="436" y="166"/>
                      <a:pt x="416" y="202"/>
                    </a:cubicBezTo>
                    <a:lnTo>
                      <a:pt x="16" y="202"/>
                    </a:lnTo>
                    <a:cubicBezTo>
                      <a:pt x="8" y="168"/>
                      <a:pt x="0" y="129"/>
                      <a:pt x="21" y="98"/>
                    </a:cubicBez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3" name="Oval 110"/>
              <p:cNvSpPr>
                <a:spLocks noChangeArrowheads="1"/>
              </p:cNvSpPr>
              <p:nvPr/>
            </p:nvSpPr>
            <p:spPr bwMode="auto">
              <a:xfrm>
                <a:off x="4058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4" name="Oval 111"/>
              <p:cNvSpPr>
                <a:spLocks noChangeArrowheads="1"/>
              </p:cNvSpPr>
              <p:nvPr/>
            </p:nvSpPr>
            <p:spPr bwMode="auto">
              <a:xfrm>
                <a:off x="1994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5" name="Freeform 112"/>
              <p:cNvSpPr>
                <a:spLocks noEditPoints="1"/>
              </p:cNvSpPr>
              <p:nvPr/>
            </p:nvSpPr>
            <p:spPr bwMode="auto">
              <a:xfrm>
                <a:off x="2296" y="1728"/>
                <a:ext cx="1813" cy="624"/>
              </a:xfrm>
              <a:custGeom>
                <a:avLst/>
                <a:gdLst>
                  <a:gd name="T0" fmla="*/ 78712 w 183"/>
                  <a:gd name="T1" fmla="*/ 52544 h 68"/>
                  <a:gd name="T2" fmla="*/ 79703 w 183"/>
                  <a:gd name="T3" fmla="*/ 0 h 68"/>
                  <a:gd name="T4" fmla="*/ 27185 w 183"/>
                  <a:gd name="T5" fmla="*/ 6148 h 68"/>
                  <a:gd name="T6" fmla="*/ 0 w 183"/>
                  <a:gd name="T7" fmla="*/ 52544 h 68"/>
                  <a:gd name="T8" fmla="*/ 78712 w 183"/>
                  <a:gd name="T9" fmla="*/ 52544 h 68"/>
                  <a:gd name="T10" fmla="*/ 95306 w 183"/>
                  <a:gd name="T11" fmla="*/ 762 h 68"/>
                  <a:gd name="T12" fmla="*/ 95306 w 183"/>
                  <a:gd name="T13" fmla="*/ 52544 h 68"/>
                  <a:gd name="T14" fmla="*/ 177951 w 183"/>
                  <a:gd name="T15" fmla="*/ 51792 h 68"/>
                  <a:gd name="T16" fmla="*/ 119648 w 183"/>
                  <a:gd name="T17" fmla="*/ 3872 h 68"/>
                  <a:gd name="T18" fmla="*/ 95306 w 183"/>
                  <a:gd name="T19" fmla="*/ 762 h 6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3"/>
                  <a:gd name="T31" fmla="*/ 0 h 68"/>
                  <a:gd name="T32" fmla="*/ 183 w 183"/>
                  <a:gd name="T33" fmla="*/ 68 h 6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3" h="68">
                    <a:moveTo>
                      <a:pt x="81" y="68"/>
                    </a:moveTo>
                    <a:lnTo>
                      <a:pt x="82" y="0"/>
                    </a:lnTo>
                    <a:cubicBezTo>
                      <a:pt x="51" y="1"/>
                      <a:pt x="42" y="2"/>
                      <a:pt x="28" y="8"/>
                    </a:cubicBezTo>
                    <a:cubicBezTo>
                      <a:pt x="13" y="22"/>
                      <a:pt x="1" y="43"/>
                      <a:pt x="0" y="68"/>
                    </a:cubicBezTo>
                    <a:lnTo>
                      <a:pt x="81" y="68"/>
                    </a:lnTo>
                    <a:close/>
                    <a:moveTo>
                      <a:pt x="98" y="1"/>
                    </a:moveTo>
                    <a:lnTo>
                      <a:pt x="98" y="68"/>
                    </a:lnTo>
                    <a:lnTo>
                      <a:pt x="183" y="67"/>
                    </a:lnTo>
                    <a:cubicBezTo>
                      <a:pt x="169" y="43"/>
                      <a:pt x="149" y="23"/>
                      <a:pt x="123" y="5"/>
                    </a:cubicBezTo>
                    <a:lnTo>
                      <a:pt x="98" y="1"/>
                    </a:lnTo>
                    <a:close/>
                  </a:path>
                </a:pathLst>
              </a:custGeom>
              <a:solidFill>
                <a:srgbClr val="CCFFFF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6" name="Freeform 113"/>
              <p:cNvSpPr>
                <a:spLocks noEditPoints="1"/>
              </p:cNvSpPr>
              <p:nvPr/>
            </p:nvSpPr>
            <p:spPr bwMode="auto">
              <a:xfrm>
                <a:off x="3356" y="2513"/>
                <a:ext cx="761" cy="687"/>
              </a:xfrm>
              <a:custGeom>
                <a:avLst/>
                <a:gdLst>
                  <a:gd name="T0" fmla="*/ 691 w 87"/>
                  <a:gd name="T1" fmla="*/ 577 h 81"/>
                  <a:gd name="T2" fmla="*/ 1303 w 87"/>
                  <a:gd name="T3" fmla="*/ 49422 h 81"/>
                  <a:gd name="T4" fmla="*/ 691 w 87"/>
                  <a:gd name="T5" fmla="*/ 49422 h 81"/>
                  <a:gd name="T6" fmla="*/ 0 w 87"/>
                  <a:gd name="T7" fmla="*/ 577 h 81"/>
                  <a:gd name="T8" fmla="*/ 691 w 87"/>
                  <a:gd name="T9" fmla="*/ 577 h 81"/>
                  <a:gd name="T10" fmla="*/ 691 w 87"/>
                  <a:gd name="T11" fmla="*/ 49422 h 81"/>
                  <a:gd name="T12" fmla="*/ 691 w 87"/>
                  <a:gd name="T13" fmla="*/ 49422 h 81"/>
                  <a:gd name="T14" fmla="*/ 691 w 87"/>
                  <a:gd name="T15" fmla="*/ 49422 h 81"/>
                  <a:gd name="T16" fmla="*/ 691 w 87"/>
                  <a:gd name="T17" fmla="*/ 49422 h 81"/>
                  <a:gd name="T18" fmla="*/ 691 w 87"/>
                  <a:gd name="T19" fmla="*/ 48845 h 81"/>
                  <a:gd name="T20" fmla="*/ 57539 w 87"/>
                  <a:gd name="T21" fmla="*/ 48845 h 81"/>
                  <a:gd name="T22" fmla="*/ 57539 w 87"/>
                  <a:gd name="T23" fmla="*/ 49422 h 81"/>
                  <a:gd name="T24" fmla="*/ 691 w 87"/>
                  <a:gd name="T25" fmla="*/ 49422 h 81"/>
                  <a:gd name="T26" fmla="*/ 691 w 87"/>
                  <a:gd name="T27" fmla="*/ 48845 h 81"/>
                  <a:gd name="T28" fmla="*/ 58230 w 87"/>
                  <a:gd name="T29" fmla="*/ 49422 h 81"/>
                  <a:gd name="T30" fmla="*/ 58230 w 87"/>
                  <a:gd name="T31" fmla="*/ 49422 h 81"/>
                  <a:gd name="T32" fmla="*/ 57539 w 87"/>
                  <a:gd name="T33" fmla="*/ 49422 h 81"/>
                  <a:gd name="T34" fmla="*/ 57539 w 87"/>
                  <a:gd name="T35" fmla="*/ 49422 h 81"/>
                  <a:gd name="T36" fmla="*/ 58230 w 87"/>
                  <a:gd name="T37" fmla="*/ 49422 h 81"/>
                  <a:gd name="T38" fmla="*/ 57539 w 87"/>
                  <a:gd name="T39" fmla="*/ 49422 h 81"/>
                  <a:gd name="T40" fmla="*/ 57539 w 87"/>
                  <a:gd name="T41" fmla="*/ 577 h 81"/>
                  <a:gd name="T42" fmla="*/ 58230 w 87"/>
                  <a:gd name="T43" fmla="*/ 577 h 81"/>
                  <a:gd name="T44" fmla="*/ 58230 w 87"/>
                  <a:gd name="T45" fmla="*/ 49422 h 81"/>
                  <a:gd name="T46" fmla="*/ 57539 w 87"/>
                  <a:gd name="T47" fmla="*/ 49422 h 81"/>
                  <a:gd name="T48" fmla="*/ 58230 w 87"/>
                  <a:gd name="T49" fmla="*/ 577 h 81"/>
                  <a:gd name="T50" fmla="*/ 58230 w 87"/>
                  <a:gd name="T51" fmla="*/ 577 h 81"/>
                  <a:gd name="T52" fmla="*/ 58230 w 87"/>
                  <a:gd name="T53" fmla="*/ 577 h 81"/>
                  <a:gd name="T54" fmla="*/ 58230 w 87"/>
                  <a:gd name="T55" fmla="*/ 577 h 81"/>
                  <a:gd name="T56" fmla="*/ 58230 w 87"/>
                  <a:gd name="T57" fmla="*/ 1221 h 81"/>
                  <a:gd name="T58" fmla="*/ 691 w 87"/>
                  <a:gd name="T59" fmla="*/ 577 h 81"/>
                  <a:gd name="T60" fmla="*/ 691 w 87"/>
                  <a:gd name="T61" fmla="*/ 0 h 81"/>
                  <a:gd name="T62" fmla="*/ 58230 w 87"/>
                  <a:gd name="T63" fmla="*/ 577 h 81"/>
                  <a:gd name="T64" fmla="*/ 58230 w 87"/>
                  <a:gd name="T65" fmla="*/ 1221 h 81"/>
                  <a:gd name="T66" fmla="*/ 0 w 87"/>
                  <a:gd name="T67" fmla="*/ 577 h 81"/>
                  <a:gd name="T68" fmla="*/ 0 w 87"/>
                  <a:gd name="T69" fmla="*/ 0 h 81"/>
                  <a:gd name="T70" fmla="*/ 691 w 87"/>
                  <a:gd name="T71" fmla="*/ 0 h 81"/>
                  <a:gd name="T72" fmla="*/ 691 w 87"/>
                  <a:gd name="T73" fmla="*/ 577 h 81"/>
                  <a:gd name="T74" fmla="*/ 0 w 87"/>
                  <a:gd name="T75" fmla="*/ 577 h 8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7"/>
                  <a:gd name="T115" fmla="*/ 0 h 81"/>
                  <a:gd name="T116" fmla="*/ 87 w 87"/>
                  <a:gd name="T117" fmla="*/ 81 h 8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7" h="81">
                    <a:moveTo>
                      <a:pt x="1" y="1"/>
                    </a:moveTo>
                    <a:lnTo>
                      <a:pt x="2" y="81"/>
                    </a:lnTo>
                    <a:lnTo>
                      <a:pt x="1" y="8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  <a:moveTo>
                      <a:pt x="1" y="81"/>
                    </a:moveTo>
                    <a:lnTo>
                      <a:pt x="1" y="81"/>
                    </a:lnTo>
                    <a:close/>
                    <a:moveTo>
                      <a:pt x="1" y="80"/>
                    </a:moveTo>
                    <a:lnTo>
                      <a:pt x="86" y="80"/>
                    </a:lnTo>
                    <a:lnTo>
                      <a:pt x="86" y="81"/>
                    </a:lnTo>
                    <a:lnTo>
                      <a:pt x="1" y="81"/>
                    </a:lnTo>
                    <a:lnTo>
                      <a:pt x="1" y="80"/>
                    </a:lnTo>
                    <a:close/>
                    <a:moveTo>
                      <a:pt x="87" y="81"/>
                    </a:moveTo>
                    <a:lnTo>
                      <a:pt x="87" y="81"/>
                    </a:lnTo>
                    <a:lnTo>
                      <a:pt x="86" y="81"/>
                    </a:lnTo>
                    <a:lnTo>
                      <a:pt x="87" y="81"/>
                    </a:lnTo>
                    <a:close/>
                    <a:moveTo>
                      <a:pt x="86" y="81"/>
                    </a:moveTo>
                    <a:lnTo>
                      <a:pt x="86" y="1"/>
                    </a:lnTo>
                    <a:lnTo>
                      <a:pt x="87" y="1"/>
                    </a:lnTo>
                    <a:lnTo>
                      <a:pt x="87" y="81"/>
                    </a:lnTo>
                    <a:lnTo>
                      <a:pt x="86" y="81"/>
                    </a:lnTo>
                    <a:close/>
                    <a:moveTo>
                      <a:pt x="87" y="1"/>
                    </a:moveTo>
                    <a:lnTo>
                      <a:pt x="87" y="1"/>
                    </a:lnTo>
                    <a:close/>
                    <a:moveTo>
                      <a:pt x="87" y="2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7" y="1"/>
                    </a:lnTo>
                    <a:lnTo>
                      <a:pt x="87" y="2"/>
                    </a:lnTo>
                    <a:close/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7" name="Freeform 114"/>
              <p:cNvSpPr>
                <a:spLocks noEditPoints="1"/>
              </p:cNvSpPr>
              <p:nvPr/>
            </p:nvSpPr>
            <p:spPr bwMode="auto">
              <a:xfrm>
                <a:off x="2544" y="2522"/>
                <a:ext cx="709" cy="678"/>
              </a:xfrm>
              <a:custGeom>
                <a:avLst/>
                <a:gdLst>
                  <a:gd name="T0" fmla="*/ 53630 w 81"/>
                  <a:gd name="T1" fmla="*/ 0 h 80"/>
                  <a:gd name="T2" fmla="*/ 54322 w 81"/>
                  <a:gd name="T3" fmla="*/ 48697 h 80"/>
                  <a:gd name="T4" fmla="*/ 53630 w 81"/>
                  <a:gd name="T5" fmla="*/ 0 h 80"/>
                  <a:gd name="T6" fmla="*/ 54322 w 81"/>
                  <a:gd name="T7" fmla="*/ 0 h 80"/>
                  <a:gd name="T8" fmla="*/ 53630 w 81"/>
                  <a:gd name="T9" fmla="*/ 576 h 80"/>
                  <a:gd name="T10" fmla="*/ 691 w 81"/>
                  <a:gd name="T11" fmla="*/ 0 h 80"/>
                  <a:gd name="T12" fmla="*/ 53630 w 81"/>
                  <a:gd name="T13" fmla="*/ 576 h 80"/>
                  <a:gd name="T14" fmla="*/ 0 w 81"/>
                  <a:gd name="T15" fmla="*/ 0 h 80"/>
                  <a:gd name="T16" fmla="*/ 691 w 81"/>
                  <a:gd name="T17" fmla="*/ 0 h 80"/>
                  <a:gd name="T18" fmla="*/ 691 w 81"/>
                  <a:gd name="T19" fmla="*/ 0 h 80"/>
                  <a:gd name="T20" fmla="*/ 0 w 81"/>
                  <a:gd name="T21" fmla="*/ 29230 h 80"/>
                  <a:gd name="T22" fmla="*/ 691 w 81"/>
                  <a:gd name="T23" fmla="*/ 0 h 80"/>
                  <a:gd name="T24" fmla="*/ 0 w 81"/>
                  <a:gd name="T25" fmla="*/ 29230 h 80"/>
                  <a:gd name="T26" fmla="*/ 691 w 81"/>
                  <a:gd name="T27" fmla="*/ 29230 h 80"/>
                  <a:gd name="T28" fmla="*/ 691 w 81"/>
                  <a:gd name="T29" fmla="*/ 28586 h 80"/>
                  <a:gd name="T30" fmla="*/ 691 w 81"/>
                  <a:gd name="T31" fmla="*/ 29807 h 80"/>
                  <a:gd name="T32" fmla="*/ 691 w 81"/>
                  <a:gd name="T33" fmla="*/ 28586 h 80"/>
                  <a:gd name="T34" fmla="*/ 691 w 81"/>
                  <a:gd name="T35" fmla="*/ 28586 h 80"/>
                  <a:gd name="T36" fmla="*/ 691 w 81"/>
                  <a:gd name="T37" fmla="*/ 28586 h 80"/>
                  <a:gd name="T38" fmla="*/ 6740 w 81"/>
                  <a:gd name="T39" fmla="*/ 29807 h 80"/>
                  <a:gd name="T40" fmla="*/ 691 w 81"/>
                  <a:gd name="T41" fmla="*/ 29807 h 80"/>
                  <a:gd name="T42" fmla="*/ 6740 w 81"/>
                  <a:gd name="T43" fmla="*/ 29807 h 80"/>
                  <a:gd name="T44" fmla="*/ 11414 w 81"/>
                  <a:gd name="T45" fmla="*/ 31671 h 80"/>
                  <a:gd name="T46" fmla="*/ 6740 w 81"/>
                  <a:gd name="T47" fmla="*/ 29807 h 80"/>
                  <a:gd name="T48" fmla="*/ 32176 w 81"/>
                  <a:gd name="T49" fmla="*/ 48697 h 80"/>
                  <a:gd name="T50" fmla="*/ 11414 w 81"/>
                  <a:gd name="T51" fmla="*/ 31671 h 80"/>
                  <a:gd name="T52" fmla="*/ 31494 w 81"/>
                  <a:gd name="T53" fmla="*/ 48697 h 80"/>
                  <a:gd name="T54" fmla="*/ 31494 w 81"/>
                  <a:gd name="T55" fmla="*/ 48697 h 80"/>
                  <a:gd name="T56" fmla="*/ 31494 w 81"/>
                  <a:gd name="T57" fmla="*/ 48121 h 80"/>
                  <a:gd name="T58" fmla="*/ 54322 w 81"/>
                  <a:gd name="T59" fmla="*/ 48697 h 80"/>
                  <a:gd name="T60" fmla="*/ 31494 w 81"/>
                  <a:gd name="T61" fmla="*/ 48121 h 80"/>
                  <a:gd name="T62" fmla="*/ 54322 w 81"/>
                  <a:gd name="T63" fmla="*/ 48697 h 80"/>
                  <a:gd name="T64" fmla="*/ 54322 w 81"/>
                  <a:gd name="T65" fmla="*/ 48697 h 8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1"/>
                  <a:gd name="T100" fmla="*/ 0 h 80"/>
                  <a:gd name="T101" fmla="*/ 81 w 81"/>
                  <a:gd name="T102" fmla="*/ 80 h 8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1" h="80">
                    <a:moveTo>
                      <a:pt x="80" y="80"/>
                    </a:moveTo>
                    <a:lnTo>
                      <a:pt x="80" y="0"/>
                    </a:lnTo>
                    <a:lnTo>
                      <a:pt x="81" y="0"/>
                    </a:lnTo>
                    <a:lnTo>
                      <a:pt x="81" y="80"/>
                    </a:lnTo>
                    <a:lnTo>
                      <a:pt x="80" y="80"/>
                    </a:lnTo>
                    <a:close/>
                    <a:moveTo>
                      <a:pt x="80" y="0"/>
                    </a:moveTo>
                    <a:lnTo>
                      <a:pt x="81" y="0"/>
                    </a:lnTo>
                    <a:lnTo>
                      <a:pt x="80" y="0"/>
                    </a:lnTo>
                    <a:close/>
                    <a:moveTo>
                      <a:pt x="80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0" y="0"/>
                    </a:lnTo>
                    <a:lnTo>
                      <a:pt x="80" y="1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  <a:moveTo>
                      <a:pt x="1" y="0"/>
                    </a:moveTo>
                    <a:lnTo>
                      <a:pt x="1" y="48"/>
                    </a:lnTo>
                    <a:lnTo>
                      <a:pt x="0" y="48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  <a:moveTo>
                      <a:pt x="1" y="49"/>
                    </a:moveTo>
                    <a:lnTo>
                      <a:pt x="0" y="48"/>
                    </a:lnTo>
                    <a:lnTo>
                      <a:pt x="1" y="48"/>
                    </a:lnTo>
                    <a:lnTo>
                      <a:pt x="1" y="49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9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8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cubicBezTo>
                      <a:pt x="4" y="48"/>
                      <a:pt x="7" y="48"/>
                      <a:pt x="10" y="49"/>
                    </a:cubicBezTo>
                    <a:lnTo>
                      <a:pt x="9" y="50"/>
                    </a:lnTo>
                    <a:cubicBezTo>
                      <a:pt x="7" y="49"/>
                      <a:pt x="4" y="49"/>
                      <a:pt x="1" y="49"/>
                    </a:cubicBezTo>
                    <a:lnTo>
                      <a:pt x="1" y="47"/>
                    </a:lnTo>
                    <a:close/>
                    <a:moveTo>
                      <a:pt x="10" y="49"/>
                    </a:moveTo>
                    <a:cubicBezTo>
                      <a:pt x="12" y="49"/>
                      <a:pt x="15" y="50"/>
                      <a:pt x="18" y="51"/>
                    </a:cubicBezTo>
                    <a:lnTo>
                      <a:pt x="17" y="52"/>
                    </a:lnTo>
                    <a:cubicBezTo>
                      <a:pt x="15" y="51"/>
                      <a:pt x="12" y="51"/>
                      <a:pt x="9" y="50"/>
                    </a:cubicBezTo>
                    <a:lnTo>
                      <a:pt x="10" y="49"/>
                    </a:lnTo>
                    <a:close/>
                    <a:moveTo>
                      <a:pt x="18" y="51"/>
                    </a:moveTo>
                    <a:cubicBezTo>
                      <a:pt x="31" y="56"/>
                      <a:pt x="42" y="66"/>
                      <a:pt x="48" y="80"/>
                    </a:cubicBezTo>
                    <a:lnTo>
                      <a:pt x="47" y="80"/>
                    </a:lnTo>
                    <a:cubicBezTo>
                      <a:pt x="41" y="66"/>
                      <a:pt x="31" y="57"/>
                      <a:pt x="17" y="52"/>
                    </a:cubicBezTo>
                    <a:lnTo>
                      <a:pt x="18" y="51"/>
                    </a:lnTo>
                    <a:close/>
                    <a:moveTo>
                      <a:pt x="47" y="80"/>
                    </a:moveTo>
                    <a:lnTo>
                      <a:pt x="47" y="80"/>
                    </a:lnTo>
                    <a:close/>
                    <a:moveTo>
                      <a:pt x="47" y="79"/>
                    </a:moveTo>
                    <a:lnTo>
                      <a:pt x="81" y="79"/>
                    </a:lnTo>
                    <a:lnTo>
                      <a:pt x="81" y="80"/>
                    </a:lnTo>
                    <a:lnTo>
                      <a:pt x="47" y="80"/>
                    </a:lnTo>
                    <a:lnTo>
                      <a:pt x="47" y="79"/>
                    </a:lnTo>
                    <a:close/>
                    <a:moveTo>
                      <a:pt x="81" y="80"/>
                    </a:moveTo>
                    <a:lnTo>
                      <a:pt x="81" y="80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8" name="Freeform 115"/>
              <p:cNvSpPr>
                <a:spLocks/>
              </p:cNvSpPr>
              <p:nvPr/>
            </p:nvSpPr>
            <p:spPr bwMode="auto">
              <a:xfrm>
                <a:off x="5034" y="2640"/>
                <a:ext cx="208" cy="336"/>
              </a:xfrm>
              <a:custGeom>
                <a:avLst/>
                <a:gdLst>
                  <a:gd name="T0" fmla="*/ 44990 w 10"/>
                  <a:gd name="T1" fmla="*/ 55352 h 19"/>
                  <a:gd name="T2" fmla="*/ 0 w 10"/>
                  <a:gd name="T3" fmla="*/ 0 h 19"/>
                  <a:gd name="T4" fmla="*/ 89981 w 10"/>
                  <a:gd name="T5" fmla="*/ 71922 h 19"/>
                  <a:gd name="T6" fmla="*/ 80912 w 10"/>
                  <a:gd name="T7" fmla="*/ 105080 h 19"/>
                  <a:gd name="T8" fmla="*/ 44990 w 10"/>
                  <a:gd name="T9" fmla="*/ 55352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9"/>
                  <a:gd name="T17" fmla="*/ 10 w 1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9">
                    <a:moveTo>
                      <a:pt x="5" y="10"/>
                    </a:moveTo>
                    <a:lnTo>
                      <a:pt x="0" y="0"/>
                    </a:lnTo>
                    <a:cubicBezTo>
                      <a:pt x="6" y="2"/>
                      <a:pt x="10" y="7"/>
                      <a:pt x="10" y="13"/>
                    </a:cubicBezTo>
                    <a:cubicBezTo>
                      <a:pt x="10" y="15"/>
                      <a:pt x="10" y="17"/>
                      <a:pt x="9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9" name="Freeform 116"/>
              <p:cNvSpPr>
                <a:spLocks/>
              </p:cNvSpPr>
              <p:nvPr/>
            </p:nvSpPr>
            <p:spPr bwMode="auto">
              <a:xfrm>
                <a:off x="1344" y="2448"/>
                <a:ext cx="99" cy="192"/>
              </a:xfrm>
              <a:custGeom>
                <a:avLst/>
                <a:gdLst>
                  <a:gd name="T0" fmla="*/ 4900 w 10"/>
                  <a:gd name="T1" fmla="*/ 10317 h 19"/>
                  <a:gd name="T2" fmla="*/ 9702 w 10"/>
                  <a:gd name="T3" fmla="*/ 0 h 19"/>
                  <a:gd name="T4" fmla="*/ 0 w 10"/>
                  <a:gd name="T5" fmla="*/ 13379 h 19"/>
                  <a:gd name="T6" fmla="*/ 1960 w 10"/>
                  <a:gd name="T7" fmla="*/ 19604 h 19"/>
                  <a:gd name="T8" fmla="*/ 4900 w 10"/>
                  <a:gd name="T9" fmla="*/ 1031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9"/>
                  <a:gd name="T17" fmla="*/ 10 w 1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9">
                    <a:moveTo>
                      <a:pt x="5" y="10"/>
                    </a:moveTo>
                    <a:lnTo>
                      <a:pt x="10" y="0"/>
                    </a:lnTo>
                    <a:cubicBezTo>
                      <a:pt x="4" y="2"/>
                      <a:pt x="0" y="7"/>
                      <a:pt x="0" y="13"/>
                    </a:cubicBezTo>
                    <a:cubicBezTo>
                      <a:pt x="0" y="15"/>
                      <a:pt x="1" y="17"/>
                      <a:pt x="2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0" name="Oval 117"/>
              <p:cNvSpPr>
                <a:spLocks noChangeArrowheads="1"/>
              </p:cNvSpPr>
              <p:nvPr/>
            </p:nvSpPr>
            <p:spPr bwMode="auto">
              <a:xfrm>
                <a:off x="1964" y="2592"/>
                <a:ext cx="114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1" name="Oval 118"/>
              <p:cNvSpPr>
                <a:spLocks noChangeArrowheads="1"/>
              </p:cNvSpPr>
              <p:nvPr/>
            </p:nvSpPr>
            <p:spPr bwMode="auto">
              <a:xfrm>
                <a:off x="4556" y="2592"/>
                <a:ext cx="123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59" name="AutoShape 119"/>
            <p:cNvSpPr>
              <a:spLocks noChangeArrowheads="1"/>
            </p:cNvSpPr>
            <p:nvPr/>
          </p:nvSpPr>
          <p:spPr bwMode="auto">
            <a:xfrm>
              <a:off x="2146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0" name="AutoShape 120"/>
            <p:cNvSpPr>
              <a:spLocks noChangeArrowheads="1"/>
            </p:cNvSpPr>
            <p:nvPr/>
          </p:nvSpPr>
          <p:spPr bwMode="auto">
            <a:xfrm>
              <a:off x="4210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54" name="Rectangle 121"/>
          <p:cNvSpPr>
            <a:spLocks noChangeArrowheads="1"/>
          </p:cNvSpPr>
          <p:nvPr/>
        </p:nvSpPr>
        <p:spPr bwMode="auto">
          <a:xfrm>
            <a:off x="0" y="3962400"/>
            <a:ext cx="9144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67" name="Рисунок 66" descr="329700-7a9e9bb396f6092f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752600"/>
            <a:ext cx="12192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Заголовок 5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" name="Рисунок 53" descr="detia-318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0" y="2071678"/>
            <a:ext cx="1390656" cy="1604604"/>
          </a:xfrm>
          <a:prstGeom prst="rect">
            <a:avLst/>
          </a:prstGeom>
        </p:spPr>
      </p:pic>
      <p:pic>
        <p:nvPicPr>
          <p:cNvPr id="55" name="Рисунок 54" descr="detia-686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01222" y="1500174"/>
            <a:ext cx="1544930" cy="211932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875 0.00255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8" y="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-1.20868 2.59259E-6 " pathEditMode="relative" ptsTypes="AA">
                                      <p:cBhvr>
                                        <p:cTn id="12" dur="5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8785 0.00972 L -1.31632 0.02014 " pathEditMode="relative" ptsTypes="AA">
                                      <p:cBhvr>
                                        <p:cTn id="14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81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3643314"/>
            <a:ext cx="9144000" cy="3214686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52525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/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0" y="3429000"/>
            <a:ext cx="9144000" cy="64294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>
            <a:off x="0" y="5500702"/>
            <a:ext cx="9144000" cy="0"/>
          </a:xfrm>
          <a:prstGeom prst="line">
            <a:avLst/>
          </a:prstGeom>
          <a:noFill/>
          <a:ln w="2857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4" name="Line 20"/>
          <p:cNvSpPr>
            <a:spLocks noChangeShapeType="1"/>
          </p:cNvSpPr>
          <p:nvPr/>
        </p:nvSpPr>
        <p:spPr bwMode="auto">
          <a:xfrm>
            <a:off x="6400800" y="1905000"/>
            <a:ext cx="0" cy="304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0" name="Line 28"/>
          <p:cNvSpPr>
            <a:spLocks noChangeShapeType="1"/>
          </p:cNvSpPr>
          <p:nvPr/>
        </p:nvSpPr>
        <p:spPr bwMode="auto">
          <a:xfrm>
            <a:off x="1905000" y="1981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2" name="AutoShape 31"/>
          <p:cNvSpPr>
            <a:spLocks noChangeArrowheads="1"/>
          </p:cNvSpPr>
          <p:nvPr/>
        </p:nvSpPr>
        <p:spPr bwMode="auto">
          <a:xfrm>
            <a:off x="8839200" y="1524000"/>
            <a:ext cx="304800" cy="3810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54" name="Rectangle 121"/>
          <p:cNvSpPr>
            <a:spLocks noChangeArrowheads="1"/>
          </p:cNvSpPr>
          <p:nvPr/>
        </p:nvSpPr>
        <p:spPr bwMode="auto">
          <a:xfrm>
            <a:off x="0" y="4071942"/>
            <a:ext cx="9144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97"/>
          <p:cNvSpPr>
            <a:spLocks noChangeArrowheads="1"/>
          </p:cNvSpPr>
          <p:nvPr/>
        </p:nvSpPr>
        <p:spPr bwMode="auto">
          <a:xfrm>
            <a:off x="3786182" y="4214818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7"/>
          <p:cNvSpPr>
            <a:spLocks noChangeArrowheads="1"/>
          </p:cNvSpPr>
          <p:nvPr/>
        </p:nvSpPr>
        <p:spPr bwMode="auto">
          <a:xfrm>
            <a:off x="3786182" y="5715016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Rectangle 97"/>
          <p:cNvSpPr>
            <a:spLocks noChangeArrowheads="1"/>
          </p:cNvSpPr>
          <p:nvPr/>
        </p:nvSpPr>
        <p:spPr bwMode="auto">
          <a:xfrm>
            <a:off x="3786182" y="521495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97"/>
          <p:cNvSpPr>
            <a:spLocks noChangeArrowheads="1"/>
          </p:cNvSpPr>
          <p:nvPr/>
        </p:nvSpPr>
        <p:spPr bwMode="auto">
          <a:xfrm>
            <a:off x="3786182" y="4714884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" name="Picture 3" descr="000803_1070_9339_vnvv"/>
          <p:cNvPicPr>
            <a:picLocks noChangeAspect="1" noChangeArrowheads="1"/>
          </p:cNvPicPr>
          <p:nvPr/>
        </p:nvPicPr>
        <p:blipFill>
          <a:blip r:embed="rId2"/>
          <a:srcRect b="11110"/>
          <a:stretch>
            <a:fillRect/>
          </a:stretch>
        </p:blipFill>
        <p:spPr bwMode="auto">
          <a:xfrm>
            <a:off x="0" y="0"/>
            <a:ext cx="6215074" cy="3429000"/>
          </a:xfrm>
          <a:prstGeom prst="rect">
            <a:avLst/>
          </a:prstGeom>
          <a:noFill/>
        </p:spPr>
      </p:pic>
      <p:pic>
        <p:nvPicPr>
          <p:cNvPr id="17" name="Picture 3" descr="000803_1070_9273_vnvv"/>
          <p:cNvPicPr>
            <a:picLocks noChangeAspect="1" noChangeArrowheads="1"/>
          </p:cNvPicPr>
          <p:nvPr/>
        </p:nvPicPr>
        <p:blipFill>
          <a:blip r:embed="rId3"/>
          <a:srcRect t="15566" r="64844" b="9719"/>
          <a:stretch>
            <a:fillRect/>
          </a:stretch>
        </p:blipFill>
        <p:spPr bwMode="auto">
          <a:xfrm>
            <a:off x="5929322" y="0"/>
            <a:ext cx="3214678" cy="3429000"/>
          </a:xfrm>
          <a:prstGeom prst="rect">
            <a:avLst/>
          </a:prstGeom>
          <a:noFill/>
        </p:spPr>
      </p:pic>
      <p:sp>
        <p:nvSpPr>
          <p:cNvPr id="18" name="Rectangle 97"/>
          <p:cNvSpPr>
            <a:spLocks noChangeArrowheads="1"/>
          </p:cNvSpPr>
          <p:nvPr/>
        </p:nvSpPr>
        <p:spPr bwMode="auto">
          <a:xfrm>
            <a:off x="3786182" y="628652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9" name="Рисунок 18" descr="1243666125_peshexod-2.png"/>
          <p:cNvPicPr>
            <a:picLocks noChangeAspect="1"/>
          </p:cNvPicPr>
          <p:nvPr/>
        </p:nvPicPr>
        <p:blipFill>
          <a:blip r:embed="rId4" cstate="print"/>
          <a:srcRect l="2941" t="5672" r="5882" b="6407"/>
          <a:stretch>
            <a:fillRect/>
          </a:stretch>
        </p:blipFill>
        <p:spPr>
          <a:xfrm>
            <a:off x="2857488" y="2571744"/>
            <a:ext cx="714380" cy="714380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3214678" y="3286124"/>
            <a:ext cx="45719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Трапеция 20"/>
          <p:cNvSpPr/>
          <p:nvPr/>
        </p:nvSpPr>
        <p:spPr>
          <a:xfrm>
            <a:off x="3000364" y="3929066"/>
            <a:ext cx="428628" cy="1428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3643314"/>
            <a:ext cx="9144000" cy="3214686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52525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/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0" y="3429000"/>
            <a:ext cx="9144000" cy="64294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>
            <a:off x="0" y="5500702"/>
            <a:ext cx="9144000" cy="0"/>
          </a:xfrm>
          <a:prstGeom prst="line">
            <a:avLst/>
          </a:prstGeom>
          <a:noFill/>
          <a:ln w="28575">
            <a:solidFill>
              <a:schemeClr val="bg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4" name="Line 20"/>
          <p:cNvSpPr>
            <a:spLocks noChangeShapeType="1"/>
          </p:cNvSpPr>
          <p:nvPr/>
        </p:nvSpPr>
        <p:spPr bwMode="auto">
          <a:xfrm>
            <a:off x="6400800" y="1905000"/>
            <a:ext cx="0" cy="304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0" name="Line 28"/>
          <p:cNvSpPr>
            <a:spLocks noChangeShapeType="1"/>
          </p:cNvSpPr>
          <p:nvPr/>
        </p:nvSpPr>
        <p:spPr bwMode="auto">
          <a:xfrm>
            <a:off x="1905000" y="1981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2" name="AutoShape 31"/>
          <p:cNvSpPr>
            <a:spLocks noChangeArrowheads="1"/>
          </p:cNvSpPr>
          <p:nvPr/>
        </p:nvSpPr>
        <p:spPr bwMode="auto">
          <a:xfrm>
            <a:off x="8839200" y="1524000"/>
            <a:ext cx="304800" cy="3810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54" name="Rectangle 121"/>
          <p:cNvSpPr>
            <a:spLocks noChangeArrowheads="1"/>
          </p:cNvSpPr>
          <p:nvPr/>
        </p:nvSpPr>
        <p:spPr bwMode="auto">
          <a:xfrm>
            <a:off x="0" y="4071942"/>
            <a:ext cx="9144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97"/>
          <p:cNvSpPr>
            <a:spLocks noChangeArrowheads="1"/>
          </p:cNvSpPr>
          <p:nvPr/>
        </p:nvSpPr>
        <p:spPr bwMode="auto">
          <a:xfrm>
            <a:off x="3786182" y="4214818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7"/>
          <p:cNvSpPr>
            <a:spLocks noChangeArrowheads="1"/>
          </p:cNvSpPr>
          <p:nvPr/>
        </p:nvSpPr>
        <p:spPr bwMode="auto">
          <a:xfrm>
            <a:off x="3786182" y="5715016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Rectangle 97"/>
          <p:cNvSpPr>
            <a:spLocks noChangeArrowheads="1"/>
          </p:cNvSpPr>
          <p:nvPr/>
        </p:nvSpPr>
        <p:spPr bwMode="auto">
          <a:xfrm>
            <a:off x="3786182" y="521495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97"/>
          <p:cNvSpPr>
            <a:spLocks noChangeArrowheads="1"/>
          </p:cNvSpPr>
          <p:nvPr/>
        </p:nvSpPr>
        <p:spPr bwMode="auto">
          <a:xfrm>
            <a:off x="3786182" y="4714884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" name="Picture 3" descr="000803_1070_9339_vnvv"/>
          <p:cNvPicPr>
            <a:picLocks noChangeAspect="1" noChangeArrowheads="1"/>
          </p:cNvPicPr>
          <p:nvPr/>
        </p:nvPicPr>
        <p:blipFill>
          <a:blip r:embed="rId2"/>
          <a:srcRect b="11110"/>
          <a:stretch>
            <a:fillRect/>
          </a:stretch>
        </p:blipFill>
        <p:spPr bwMode="auto">
          <a:xfrm>
            <a:off x="0" y="0"/>
            <a:ext cx="6215074" cy="3429000"/>
          </a:xfrm>
          <a:prstGeom prst="rect">
            <a:avLst/>
          </a:prstGeom>
          <a:noFill/>
        </p:spPr>
      </p:pic>
      <p:pic>
        <p:nvPicPr>
          <p:cNvPr id="17" name="Picture 3" descr="000803_1070_9273_vnvv"/>
          <p:cNvPicPr>
            <a:picLocks noChangeAspect="1" noChangeArrowheads="1"/>
          </p:cNvPicPr>
          <p:nvPr/>
        </p:nvPicPr>
        <p:blipFill>
          <a:blip r:embed="rId3"/>
          <a:srcRect t="15566" r="64844" b="9719"/>
          <a:stretch>
            <a:fillRect/>
          </a:stretch>
        </p:blipFill>
        <p:spPr bwMode="auto">
          <a:xfrm>
            <a:off x="5929322" y="0"/>
            <a:ext cx="3214678" cy="3429000"/>
          </a:xfrm>
          <a:prstGeom prst="rect">
            <a:avLst/>
          </a:prstGeom>
          <a:noFill/>
        </p:spPr>
      </p:pic>
      <p:sp>
        <p:nvSpPr>
          <p:cNvPr id="18" name="Rectangle 97"/>
          <p:cNvSpPr>
            <a:spLocks noChangeArrowheads="1"/>
          </p:cNvSpPr>
          <p:nvPr/>
        </p:nvSpPr>
        <p:spPr bwMode="auto">
          <a:xfrm>
            <a:off x="3786182" y="628652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9" name="Рисунок 18" descr="1243666125_peshexod-2.png"/>
          <p:cNvPicPr>
            <a:picLocks noChangeAspect="1"/>
          </p:cNvPicPr>
          <p:nvPr/>
        </p:nvPicPr>
        <p:blipFill>
          <a:blip r:embed="rId4" cstate="print"/>
          <a:srcRect l="2941" t="5672" r="5882" b="6407"/>
          <a:stretch>
            <a:fillRect/>
          </a:stretch>
        </p:blipFill>
        <p:spPr>
          <a:xfrm>
            <a:off x="2857488" y="2571744"/>
            <a:ext cx="714380" cy="714380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3214678" y="3286124"/>
            <a:ext cx="45719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Трапеция 20"/>
          <p:cNvSpPr/>
          <p:nvPr/>
        </p:nvSpPr>
        <p:spPr>
          <a:xfrm>
            <a:off x="3000364" y="3929066"/>
            <a:ext cx="428628" cy="1428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51" descr="м4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2214554"/>
            <a:ext cx="1285875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Стрелка вниз 22"/>
          <p:cNvSpPr/>
          <p:nvPr/>
        </p:nvSpPr>
        <p:spPr>
          <a:xfrm rot="5400000">
            <a:off x="2393141" y="3821909"/>
            <a:ext cx="571504" cy="1500198"/>
          </a:xfrm>
          <a:prstGeom prst="downArrow">
            <a:avLst>
              <a:gd name="adj1" fmla="val 50000"/>
              <a:gd name="adj2" fmla="val 7909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6200000">
            <a:off x="6179355" y="3821909"/>
            <a:ext cx="571504" cy="1500198"/>
          </a:xfrm>
          <a:prstGeom prst="downArrow">
            <a:avLst>
              <a:gd name="adj1" fmla="val 50000"/>
              <a:gd name="adj2" fmla="val 7909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5E-6 1.85185E-6 L -0.28108 0.066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35" presetClass="emph" presetSubtype="0" repeatCount="3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" presetID="35" presetClass="emph" presetSubtype="0" repeatCount="3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5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108 0.06667 L -0.28108 0.68634 " pathEditMode="relative" ptsTypes="AA">
                                      <p:cBhvr>
                                        <p:cTn id="15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214290"/>
            <a:ext cx="8572560" cy="64294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11429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229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5984" y="2000240"/>
            <a:ext cx="45005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 глаза моргают,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 глаза мигают,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Улицу нам перейти помогают.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2" descr="светофор4.jpg"/>
          <p:cNvPicPr>
            <a:picLocks noChangeAspect="1"/>
          </p:cNvPicPr>
          <p:nvPr/>
        </p:nvPicPr>
        <p:blipFill>
          <a:blip r:embed="rId2"/>
          <a:srcRect l="30330" t="18559" r="32747" b="16478"/>
          <a:stretch>
            <a:fillRect/>
          </a:stretch>
        </p:blipFill>
        <p:spPr bwMode="auto">
          <a:xfrm>
            <a:off x="2500298" y="500042"/>
            <a:ext cx="4071966" cy="57864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214290"/>
            <a:ext cx="8572560" cy="64294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11429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229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Рисунок 9" descr="светофор4.jpg"/>
          <p:cNvPicPr>
            <a:picLocks noChangeAspect="1"/>
          </p:cNvPicPr>
          <p:nvPr/>
        </p:nvPicPr>
        <p:blipFill>
          <a:blip r:embed="rId2"/>
          <a:srcRect l="30330" t="18559" r="32747" b="16478"/>
          <a:stretch>
            <a:fillRect/>
          </a:stretch>
        </p:blipFill>
        <p:spPr bwMode="auto">
          <a:xfrm>
            <a:off x="2571736" y="500042"/>
            <a:ext cx="3857652" cy="57864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Овал 15"/>
          <p:cNvSpPr/>
          <p:nvPr/>
        </p:nvSpPr>
        <p:spPr>
          <a:xfrm>
            <a:off x="3786182" y="1214422"/>
            <a:ext cx="1500198" cy="150019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786182" y="4643446"/>
            <a:ext cx="1500198" cy="150019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786182" y="2928934"/>
            <a:ext cx="1500198" cy="150019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25</Words>
  <PresentationFormat>Экран (4:3)</PresentationFormat>
  <Paragraphs>12</Paragraphs>
  <Slides>9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администратор</cp:lastModifiedBy>
  <cp:revision>17</cp:revision>
  <dcterms:modified xsi:type="dcterms:W3CDTF">2012-02-29T21:34:34Z</dcterms:modified>
</cp:coreProperties>
</file>