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72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B4B36-46A1-461A-B9AD-D39565E47C3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F0FB2-C9F9-4996-800D-DF58A2ED7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121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F0FB2-C9F9-4996-800D-DF58A2ED762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571736" y="1928802"/>
            <a:ext cx="43236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ГРИБЫ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9" y="2420888"/>
            <a:ext cx="46434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Поглядите-ка, спросонок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Лезет из земли маслёнок!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него, как и у папы,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Жёлтая изнанка шляпы.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 родню собрал в кружок…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Ох, и скользкий ты, дружок!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63" y="1124744"/>
            <a:ext cx="4103703" cy="5353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4348" y="142852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МАСЛЁНОК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grafii_gribov_19_7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4286256"/>
            <a:ext cx="3071801" cy="2301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0920" y="3960809"/>
            <a:ext cx="2143108" cy="2717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1214422"/>
            <a:ext cx="2132159" cy="2781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214422"/>
            <a:ext cx="2339344" cy="2902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otografii_gribov_23_21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60" y="4357694"/>
            <a:ext cx="2807517" cy="2103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1357298"/>
            <a:ext cx="345442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85786" y="28572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СЪЕДОБНЫЕ ГРИБЫ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9512" y="2708920"/>
            <a:ext cx="46434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Красный, в пятнышках, убор.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Гриб зовётся мухомор.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Замечательный на вид.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Жаль, что очень ядовит,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169" y="1556792"/>
            <a:ext cx="4328472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МУХОМОР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1142984"/>
            <a:ext cx="5895003" cy="5170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357166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БЛЕДНАЯ ПОГАНКА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42844" y="4214818"/>
            <a:ext cx="28575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жаркий полдень на полянке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Истомились две поганки,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бледные от зноя.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Обходи их стороною.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3214686"/>
            <a:ext cx="42862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Рядом с ягодой брусничной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Гриб, по виду симпатичный.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не будь грибник беспечным,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гриб зовется желчным.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928802"/>
            <a:ext cx="4929191" cy="4443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71538" y="428604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ЖЕЛЧНЫЙ ГРИБ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357298"/>
            <a:ext cx="4995265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3071810"/>
            <a:ext cx="3429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Старый ясень скрип-скрип…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Вырос сатанинский гриб!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Ядовитый, точно змей.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– Ты в корзинку к нам не смей!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357166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САТАНИНСКИЙ ГРИБ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4143380"/>
            <a:ext cx="2827055" cy="2462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285860"/>
            <a:ext cx="2857520" cy="2506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285860"/>
            <a:ext cx="257176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4071942"/>
            <a:ext cx="2643206" cy="2608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85786" y="285728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НЕСЪЕДОБНЫЕ ГРИБЫ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ature_Forest_Wood_as_in_a_fairy_tale_028849_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250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786050" y="3559959"/>
            <a:ext cx="2436812" cy="31671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/>
        </p:nvSpPr>
        <p:spPr bwMode="auto">
          <a:xfrm>
            <a:off x="3000364" y="1214422"/>
            <a:ext cx="4000528" cy="1771652"/>
          </a:xfrm>
          <a:custGeom>
            <a:avLst/>
            <a:gdLst/>
            <a:ahLst/>
            <a:cxnLst>
              <a:cxn ang="0">
                <a:pos x="312" y="776"/>
              </a:cxn>
              <a:cxn ang="0">
                <a:pos x="1848" y="776"/>
              </a:cxn>
              <a:cxn ang="0">
                <a:pos x="1800" y="392"/>
              </a:cxn>
              <a:cxn ang="0">
                <a:pos x="1320" y="56"/>
              </a:cxn>
              <a:cxn ang="0">
                <a:pos x="744" y="56"/>
              </a:cxn>
              <a:cxn ang="0">
                <a:pos x="264" y="344"/>
              </a:cxn>
              <a:cxn ang="0">
                <a:pos x="24" y="728"/>
              </a:cxn>
              <a:cxn ang="0">
                <a:pos x="408" y="776"/>
              </a:cxn>
            </a:cxnLst>
            <a:rect l="0" t="0" r="r" b="b"/>
            <a:pathLst>
              <a:path w="2096" h="840">
                <a:moveTo>
                  <a:pt x="312" y="776"/>
                </a:moveTo>
                <a:cubicBezTo>
                  <a:pt x="956" y="808"/>
                  <a:pt x="1600" y="840"/>
                  <a:pt x="1848" y="776"/>
                </a:cubicBezTo>
                <a:cubicBezTo>
                  <a:pt x="2096" y="712"/>
                  <a:pt x="1888" y="512"/>
                  <a:pt x="1800" y="392"/>
                </a:cubicBezTo>
                <a:cubicBezTo>
                  <a:pt x="1712" y="272"/>
                  <a:pt x="1496" y="112"/>
                  <a:pt x="1320" y="56"/>
                </a:cubicBezTo>
                <a:cubicBezTo>
                  <a:pt x="1144" y="0"/>
                  <a:pt x="920" y="8"/>
                  <a:pt x="744" y="56"/>
                </a:cubicBezTo>
                <a:cubicBezTo>
                  <a:pt x="568" y="104"/>
                  <a:pt x="384" y="232"/>
                  <a:pt x="264" y="344"/>
                </a:cubicBezTo>
                <a:cubicBezTo>
                  <a:pt x="144" y="456"/>
                  <a:pt x="0" y="656"/>
                  <a:pt x="24" y="728"/>
                </a:cubicBezTo>
                <a:cubicBezTo>
                  <a:pt x="48" y="800"/>
                  <a:pt x="344" y="768"/>
                  <a:pt x="408" y="776"/>
                </a:cubicBezTo>
              </a:path>
            </a:pathLst>
          </a:custGeom>
          <a:gradFill rotWithShape="1">
            <a:gsLst>
              <a:gs pos="0">
                <a:srgbClr val="663300">
                  <a:gamma/>
                  <a:shade val="46275"/>
                  <a:invGamma/>
                </a:srgbClr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" name="Freeform 7"/>
          <p:cNvSpPr>
            <a:spLocks/>
          </p:cNvSpPr>
          <p:nvPr/>
        </p:nvSpPr>
        <p:spPr bwMode="auto">
          <a:xfrm>
            <a:off x="3786182" y="2857496"/>
            <a:ext cx="1857388" cy="3071834"/>
          </a:xfrm>
          <a:custGeom>
            <a:avLst/>
            <a:gdLst/>
            <a:ahLst/>
            <a:cxnLst>
              <a:cxn ang="0">
                <a:pos x="408" y="40"/>
              </a:cxn>
              <a:cxn ang="0">
                <a:pos x="888" y="40"/>
              </a:cxn>
              <a:cxn ang="0">
                <a:pos x="888" y="136"/>
              </a:cxn>
              <a:cxn ang="0">
                <a:pos x="888" y="520"/>
              </a:cxn>
              <a:cxn ang="0">
                <a:pos x="984" y="1096"/>
              </a:cxn>
              <a:cxn ang="0">
                <a:pos x="1080" y="1624"/>
              </a:cxn>
              <a:cxn ang="0">
                <a:pos x="936" y="2056"/>
              </a:cxn>
              <a:cxn ang="0">
                <a:pos x="312" y="2104"/>
              </a:cxn>
              <a:cxn ang="0">
                <a:pos x="24" y="1816"/>
              </a:cxn>
              <a:cxn ang="0">
                <a:pos x="168" y="1192"/>
              </a:cxn>
              <a:cxn ang="0">
                <a:pos x="360" y="280"/>
              </a:cxn>
              <a:cxn ang="0">
                <a:pos x="360" y="40"/>
              </a:cxn>
              <a:cxn ang="0">
                <a:pos x="456" y="40"/>
              </a:cxn>
              <a:cxn ang="0">
                <a:pos x="552" y="40"/>
              </a:cxn>
              <a:cxn ang="0">
                <a:pos x="648" y="40"/>
              </a:cxn>
            </a:cxnLst>
            <a:rect l="0" t="0" r="r" b="b"/>
            <a:pathLst>
              <a:path w="1088" h="2144">
                <a:moveTo>
                  <a:pt x="408" y="40"/>
                </a:moveTo>
                <a:cubicBezTo>
                  <a:pt x="608" y="32"/>
                  <a:pt x="808" y="24"/>
                  <a:pt x="888" y="40"/>
                </a:cubicBezTo>
                <a:cubicBezTo>
                  <a:pt x="968" y="56"/>
                  <a:pt x="888" y="56"/>
                  <a:pt x="888" y="136"/>
                </a:cubicBezTo>
                <a:cubicBezTo>
                  <a:pt x="888" y="216"/>
                  <a:pt x="872" y="360"/>
                  <a:pt x="888" y="520"/>
                </a:cubicBezTo>
                <a:cubicBezTo>
                  <a:pt x="904" y="680"/>
                  <a:pt x="952" y="912"/>
                  <a:pt x="984" y="1096"/>
                </a:cubicBezTo>
                <a:cubicBezTo>
                  <a:pt x="1016" y="1280"/>
                  <a:pt x="1088" y="1464"/>
                  <a:pt x="1080" y="1624"/>
                </a:cubicBezTo>
                <a:cubicBezTo>
                  <a:pt x="1072" y="1784"/>
                  <a:pt x="1064" y="1976"/>
                  <a:pt x="936" y="2056"/>
                </a:cubicBezTo>
                <a:cubicBezTo>
                  <a:pt x="808" y="2136"/>
                  <a:pt x="464" y="2144"/>
                  <a:pt x="312" y="2104"/>
                </a:cubicBezTo>
                <a:cubicBezTo>
                  <a:pt x="160" y="2064"/>
                  <a:pt x="48" y="1968"/>
                  <a:pt x="24" y="1816"/>
                </a:cubicBezTo>
                <a:cubicBezTo>
                  <a:pt x="0" y="1664"/>
                  <a:pt x="112" y="1448"/>
                  <a:pt x="168" y="1192"/>
                </a:cubicBezTo>
                <a:cubicBezTo>
                  <a:pt x="224" y="936"/>
                  <a:pt x="328" y="472"/>
                  <a:pt x="360" y="280"/>
                </a:cubicBezTo>
                <a:cubicBezTo>
                  <a:pt x="392" y="88"/>
                  <a:pt x="344" y="80"/>
                  <a:pt x="360" y="40"/>
                </a:cubicBezTo>
                <a:cubicBezTo>
                  <a:pt x="376" y="0"/>
                  <a:pt x="424" y="40"/>
                  <a:pt x="456" y="40"/>
                </a:cubicBezTo>
                <a:cubicBezTo>
                  <a:pt x="488" y="40"/>
                  <a:pt x="520" y="40"/>
                  <a:pt x="552" y="40"/>
                </a:cubicBezTo>
                <a:cubicBezTo>
                  <a:pt x="584" y="40"/>
                  <a:pt x="616" y="40"/>
                  <a:pt x="648" y="40"/>
                </a:cubicBezTo>
              </a:path>
            </a:pathLst>
          </a:cu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33725"/>
                  <a:invGamma/>
                </a:srgbClr>
              </a:gs>
              <a:gs pos="100000">
                <a:srgbClr val="96969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" name="Freeform 44"/>
          <p:cNvSpPr>
            <a:spLocks/>
          </p:cNvSpPr>
          <p:nvPr/>
        </p:nvSpPr>
        <p:spPr bwMode="auto">
          <a:xfrm rot="20793342">
            <a:off x="3095009" y="2662613"/>
            <a:ext cx="1439715" cy="3693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96"/>
              </a:cxn>
              <a:cxn ang="0">
                <a:pos x="864" y="144"/>
              </a:cxn>
            </a:cxnLst>
            <a:rect l="0" t="0" r="r" b="b"/>
            <a:pathLst>
              <a:path w="864" h="144">
                <a:moveTo>
                  <a:pt x="0" y="0"/>
                </a:moveTo>
                <a:cubicBezTo>
                  <a:pt x="24" y="36"/>
                  <a:pt x="48" y="72"/>
                  <a:pt x="192" y="96"/>
                </a:cubicBezTo>
                <a:cubicBezTo>
                  <a:pt x="336" y="120"/>
                  <a:pt x="752" y="136"/>
                  <a:pt x="864" y="144"/>
                </a:cubicBezTo>
              </a:path>
            </a:pathLst>
          </a:custGeom>
          <a:solidFill>
            <a:srgbClr val="FFCCFF"/>
          </a:solidFill>
          <a:ln w="9525" cap="flat" cmpd="sng">
            <a:solidFill>
              <a:srgbClr val="663300"/>
            </a:solidFill>
            <a:prstDash val="solid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5" name="Freeform 45"/>
          <p:cNvSpPr>
            <a:spLocks/>
          </p:cNvSpPr>
          <p:nvPr/>
        </p:nvSpPr>
        <p:spPr bwMode="auto">
          <a:xfrm rot="586694">
            <a:off x="5304798" y="2719017"/>
            <a:ext cx="1376906" cy="369332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672" y="48"/>
              </a:cxn>
              <a:cxn ang="0">
                <a:pos x="384" y="96"/>
              </a:cxn>
              <a:cxn ang="0">
                <a:pos x="0" y="96"/>
              </a:cxn>
            </a:cxnLst>
            <a:rect l="0" t="0" r="r" b="b"/>
            <a:pathLst>
              <a:path w="768" h="104">
                <a:moveTo>
                  <a:pt x="768" y="0"/>
                </a:moveTo>
                <a:cubicBezTo>
                  <a:pt x="752" y="16"/>
                  <a:pt x="736" y="32"/>
                  <a:pt x="672" y="48"/>
                </a:cubicBezTo>
                <a:cubicBezTo>
                  <a:pt x="608" y="64"/>
                  <a:pt x="496" y="88"/>
                  <a:pt x="384" y="96"/>
                </a:cubicBezTo>
                <a:cubicBezTo>
                  <a:pt x="272" y="104"/>
                  <a:pt x="64" y="96"/>
                  <a:pt x="0" y="96"/>
                </a:cubicBezTo>
              </a:path>
            </a:pathLst>
          </a:custGeom>
          <a:solidFill>
            <a:srgbClr val="FFCCFF"/>
          </a:solidFill>
          <a:ln w="9525" cap="flat" cmpd="sng">
            <a:solidFill>
              <a:srgbClr val="663300"/>
            </a:solidFill>
            <a:prstDash val="solid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29322" y="428604"/>
            <a:ext cx="2565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шляпка</a:t>
            </a:r>
            <a:endParaRPr lang="ru-RU" sz="4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4429132"/>
            <a:ext cx="21451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Georgia" pitchFamily="18" charset="0"/>
              </a:rPr>
              <a:t>ножка</a:t>
            </a:r>
            <a:endParaRPr lang="ru-RU" sz="44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32654"/>
            <a:ext cx="7128792" cy="6246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924944"/>
            <a:ext cx="3857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в красной шапочке расту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 корней осиновых,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Меня узнаешь за версту,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Зовусь я подосиновик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7020" y="898417"/>
            <a:ext cx="4251404" cy="56685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14414" y="214290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ПОДОСИНОВИК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4924" y="1332173"/>
            <a:ext cx="4000496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214290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ПОДБЕРЁЗОВИК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083392"/>
            <a:ext cx="4143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березовая роща,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Гриб найти намного проще.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березками сидят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Подберезовики в ряд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1124744"/>
            <a:ext cx="5267032" cy="3485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43042" y="21429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ЛИСИЧКА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166" y="4869160"/>
            <a:ext cx="47149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опушке три сестрички -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Ярко рыжие лисички.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Шляпки в капельках росы,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сестренки - три лисы.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86150" y="4829288"/>
            <a:ext cx="5357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Крепкий, плотный, очень статный,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шляпе бурой и нарядной.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гордость всех лесов!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Настоящий царь грибов! 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дождя немного влажный,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Белый гриб - большой и важный.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otografii_gribov_23_2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09" y="978909"/>
            <a:ext cx="5095796" cy="3817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85786" y="142852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БЕЛЫЙ ГРИБ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982283"/>
            <a:ext cx="50006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Сбились в стайку, как цыплята,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Возле пня грибы-опята.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Вот какая возле пня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Собралась в лесу родня.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рибы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4876" y="1003260"/>
            <a:ext cx="4177604" cy="5182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71538" y="285728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ОПЁНОК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291</TotalTime>
  <Words>263</Words>
  <Application>Microsoft Office PowerPoint</Application>
  <PresentationFormat>Экран (4:3)</PresentationFormat>
  <Paragraphs>60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46</cp:revision>
  <dcterms:modified xsi:type="dcterms:W3CDTF">2014-11-27T10:25:28Z</dcterms:modified>
</cp:coreProperties>
</file>