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5"/>
  </p:notesMasterIdLst>
  <p:sldIdLst>
    <p:sldId id="260" r:id="rId2"/>
    <p:sldId id="267" r:id="rId3"/>
    <p:sldId id="263" r:id="rId4"/>
    <p:sldId id="269" r:id="rId5"/>
    <p:sldId id="268" r:id="rId6"/>
    <p:sldId id="262" r:id="rId7"/>
    <p:sldId id="264" r:id="rId8"/>
    <p:sldId id="257" r:id="rId9"/>
    <p:sldId id="265" r:id="rId10"/>
    <p:sldId id="259" r:id="rId11"/>
    <p:sldId id="258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47" autoAdjust="0"/>
  </p:normalViewPr>
  <p:slideViewPr>
    <p:cSldViewPr>
      <p:cViewPr varScale="1">
        <p:scale>
          <a:sx n="48" d="100"/>
          <a:sy n="48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3E4B-D086-41E5-88FD-E73D16DAB83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54B0-4A9F-49DF-94BC-2C7B5BD09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Цель: закрепление изученных</a:t>
            </a:r>
            <a:r>
              <a:rPr lang="ru-RU" baseline="0" dirty="0" smtClean="0"/>
              <a:t> случаев сложения и вычитания,</a:t>
            </a:r>
          </a:p>
          <a:p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           развивать интерес к математике, наблюдательность, логическое  </a:t>
            </a:r>
          </a:p>
          <a:p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           мышление, внимание.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 bmk="OLE_LINK2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Что больше всего понравилось на уроке?</a:t>
            </a:r>
            <a:br>
              <a:rPr kumimoji="0" lang="ru-RU" sz="1200" b="0" i="0" u="none" strike="noStrike" cap="none" normalizeH="0" baseline="0" dirty="0" smtClean="0" bmk="OLE_LINK2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 bmk="OLE_LINK2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За что можете себя похвалить?</a:t>
            </a:r>
            <a:br>
              <a:rPr kumimoji="0" lang="ru-RU" sz="1200" b="0" i="0" u="none" strike="noStrike" cap="none" normalizeH="0" baseline="0" dirty="0" smtClean="0" bmk="OLE_LINK2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 bmk="OLE_LINK2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 вас на партах лежат полоски красного, синего, зелёного цветов. </a:t>
            </a:r>
            <a:r>
              <a:rPr kumimoji="0" lang="ru-RU" sz="1200" b="0" i="0" u="none" strike="noStrike" cap="none" normalizeH="0" baseline="0" smtClean="0" bmk="OLE_LINK2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 вас считает, что работал на “отлично”– покажите красную полоску, кто работал на “хорошо” – покажите зелёную полоску, а кто считает, что работал не в полном объёме, то покажите синюю полоску.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Цель, поставленная учителем: рассказать 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появлении праздника.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23 февраля 1918 года отряды Красной гвардии одержали свои первые победы под Псковом и Нарвой над регулярными войсками кайзеровской Германии. Этот день и стал «днем рождения Красной Армии». Так принято считать. В 1922 году эту дату официально объявили Днем Красной Армии. 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Курсанты суворовского училища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Нахимовское военно-морское училище.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Цель, поставленная учителем: повторение изученных случаев сложения и вычитания.</a:t>
            </a:r>
          </a:p>
          <a:p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-Есть в армии и конница. Нужно всаднику преодолеть препятствия. Помогите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всаднику, для этого нужно решить примеры.</a:t>
            </a:r>
          </a:p>
          <a:p>
            <a:pPr>
              <a:buFontTx/>
              <a:buChar char="-"/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Найдите сумму результатов. Чему равна сумма? (100).</a:t>
            </a:r>
          </a:p>
          <a:p>
            <a:pPr>
              <a:buFontTx/>
              <a:buChar char="-"/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Молодцы. Помогли всаднику.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- Солдаты должны хорошо ходить на лыжах и метко стрелять в цель.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Помогите солдату</a:t>
            </a:r>
            <a:r>
              <a:rPr lang="ru-RU" sz="1200" baseline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справиться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его заданием.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Найдите сумму ответов.(60).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Молодцы! Все мишени поражены.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- Есть в армии десантные войска. Помогите парашютистам приземлиться в нужный квадрат.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Найдите сумму ответов. Если в результате получилось 40, то парашютисты справились со своим заданием.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Цель, поставленная учителем: развивать логическое мышление, наблюдательность.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 посту стоит солдат,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Не смыкает своих глаз.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Ему нужно быть внимательным. Надо поставить постового так, чтобы все квадраты просматривались и враг не нарушил наши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  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поставленная учителем: развивать наблюдательность, логическое мышление.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Минное поле!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Минная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ловушка –</a:t>
            </a:r>
          </a:p>
          <a:p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    Это не игрушка.</a:t>
            </a:r>
          </a:p>
          <a:p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- Надо расставить 4 миноискателя у сторон полигона, чтобы на каждой стороне было по 2 миноискателя.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54B0-4A9F-49DF-94BC-2C7B5BD09F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6DCAC">
                <a:alpha val="76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35292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Марш – бросок через лесок.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(к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23 февраля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класс.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581128"/>
            <a:ext cx="37946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ГБОУ  СОШ  №277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Санкт-Петербург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Лебедева  Е.А.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340768"/>
            <a:ext cx="388843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://gigamir.net/upload/img/content/originnal_8aea80e81e3ec155288e773aa3fb18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1733550" cy="13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gigamir.net/upload/img/content/originnal_8aea80e81e3ec155288e773aa3fb18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1733550" cy="13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igamir.net/upload/img/content/originnal_8aea80e81e3ec155288e773aa3fb18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1733550" cy="13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igamir.net/upload/img/content/originnal_8aea80e81e3ec155288e773aa3fb18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733550" cy="13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83768" y="404664"/>
            <a:ext cx="389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Помоги  миноискателям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-0.00023 L 0.64549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9 -0.00671 L 0.64531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03125 -0.2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5486 0.2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Pcy;&amp;ocy;&amp;zcy;&amp;dcy;&amp;rcy;&amp;acy;&amp;vcy;&amp;lcy;&amp;iecy;&amp;ncy;&amp;icy;&amp;yacy; &amp;scy; 23 &amp;fcy;&amp;iecy;&amp;vcy;&amp;rcy;&amp;acy;&amp;lcy;&amp;yacy; &amp;dcy;&amp;iecy;&amp;dcy;&amp;ucy;&amp;shcy;&amp;kcy;&amp;iecy;, &amp;ocy;&amp;tcy;&amp;tscy;&amp;ucy; &amp;ocy;&amp;tcy; &amp;vcy;&amp;ncy;&amp;ucy;&amp;kcy;&amp;acy;, &amp;dcy;&amp;ocy;&amp;chcy;&amp;iecy;&amp;rcy;&amp;icy; &amp;icy; &amp;scy;&amp;ycy;&amp;ncy;&amp;acy;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5976664" cy="467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7.ifotki.info/org/b4d604edc662e64a84c3b998b8a80845c16af3811279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69127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713603"/>
            <a:ext cx="72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 bmk="OLE_LINK2">
                <a:solidFill>
                  <a:srgbClr val="FF66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1" i="0" u="none" strike="noStrike" cap="none" normalizeH="0" baseline="0" dirty="0" smtClean="0" bmk="OLE_LINK2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 bmk="OLE_LINK2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</a:t>
            </a:r>
            <a:r>
              <a:rPr kumimoji="0" lang="ru-RU" sz="4400" b="1" i="0" u="none" strike="noStrike" cap="none" normalizeH="0" baseline="0" dirty="0" smtClean="0" bmk="OLE_LINK2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636912"/>
            <a:ext cx="914400" cy="321865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708920"/>
            <a:ext cx="914400" cy="32186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2636912"/>
            <a:ext cx="914400" cy="321865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276872"/>
            <a:ext cx="49514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amlib.ru/img/w/wdowin_a_n/oteh/redguard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58326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m2-tub-ru.yandex.net/i?id=370410543-58-72&amp;n=21"/>
          <p:cNvPicPr/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907704" y="764704"/>
            <a:ext cx="60486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5815/46842307.3/0_64aa5_672a4f7f_X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692696"/>
            <a:ext cx="61926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.istpravda.com.ua/images/doc/4/d/4d66c9e-chk-poltavet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692696"/>
            <a:ext cx="63367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147947763-65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92696"/>
            <a:ext cx="64087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6-tub-ru.yandex.net/i?id=404425359-50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764704"/>
            <a:ext cx="64807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1822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 было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tsn.ua/media/images/original/May2009/3cba9775ec_1273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2646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6-tub-ru.yandex.net/i?id=61225269-54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92696"/>
            <a:ext cx="62646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m7-tub-ru.yandex.net/i?id=138560998-16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92696"/>
            <a:ext cx="64087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irwar.ru/photo/su27/n015.jpg"/>
          <p:cNvPicPr/>
          <p:nvPr/>
        </p:nvPicPr>
        <p:blipFill>
          <a:blip r:embed="rId6" cstate="print"/>
          <a:srcRect b="10000"/>
          <a:stretch>
            <a:fillRect/>
          </a:stretch>
        </p:blipFill>
        <p:spPr bwMode="auto">
          <a:xfrm>
            <a:off x="1187624" y="620688"/>
            <a:ext cx="64807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 а  теперь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7-tub-ru.yandex.net/i?id=431965453-70-72&amp;n=21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15616" y="764704"/>
            <a:ext cx="72728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8-tub-ru.yandex.net/i?id=317542819-65-72&amp;n=21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115616" y="692696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177116111-70-72&amp;n=21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115616" y="692696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218550722-38-72&amp;n=21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043608" y="692696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0"/>
            <a:ext cx="5813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земле, в горах, на воде  и в небе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rian.ru/images/176/88/17688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m2-tub-ru.yandex.net/i?id=410421486-24-72&amp;n=21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971600" y="548680"/>
            <a:ext cx="74888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347979749-00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6672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8-tub-ru.yandex.net/i?id=5139051-11-16f-13926&amp;n=21"/>
          <p:cNvPicPr/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971600" y="404664"/>
            <a:ext cx="74888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386087295-37-72&amp;n=21"/>
          <p:cNvPicPr/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99592" y="404664"/>
            <a:ext cx="77768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341304">
            <a:off x="5508104" y="620688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463004">
            <a:off x="4860032" y="2060848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10+20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436470">
            <a:off x="3779912" y="3501008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17-8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461046">
            <a:off x="2699792" y="4869160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75-20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upload.wikimedia.org/wikipedia/commons/c/c0/Muybridge_horse_pacing_animated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077072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404664"/>
            <a:ext cx="2949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Помоги  всаднику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8331E-6 L 0.19687 -0.10472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7 -0.10472 L 0.37013 -0.24111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2411 L 0.49618 -0.38789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18 -0.38789 L 0.61424 -0.54508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6096000" cy="260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/>
                <a:gridCol w="2975992"/>
              </a:tblGrid>
              <a:tr h="1304032"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36-4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13-11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40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17+8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79-78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 flipH="1" flipV="1">
            <a:off x="6588224" y="2852936"/>
            <a:ext cx="936104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 flipV="1">
            <a:off x="6516216" y="1628800"/>
            <a:ext cx="936104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flipH="1" flipV="1">
            <a:off x="3563888" y="2852936"/>
            <a:ext cx="936104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3563888" y="1628800"/>
            <a:ext cx="936104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79912" y="3068960"/>
            <a:ext cx="504056" cy="4823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04248" y="3068960"/>
            <a:ext cx="504056" cy="4823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32240" y="1916832"/>
            <a:ext cx="504056" cy="4823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79912" y="1844824"/>
            <a:ext cx="504056" cy="4823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508518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87727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52292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587727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static.hsw.com.br/gif/guerra-assassin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6004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475656" y="692696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Попади  в  цель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-0.05301 L 0.32969 -0.47292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426 L 0.64028 -0.59908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22743 -0.3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58507 -0.3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43608" y="3861048"/>
          <a:ext cx="6096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64096"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95-91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     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18+7</a:t>
                      </a:r>
                      <a:endParaRPr lang="ru-RU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45-40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13-7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http://zapad24.ru/uploads/posts/2011-07/1309936663_photo.jpg"/>
          <p:cNvPicPr/>
          <p:nvPr/>
        </p:nvPicPr>
        <p:blipFill>
          <a:blip r:embed="rId3" cstate="print"/>
          <a:srcRect r="27211"/>
          <a:stretch>
            <a:fillRect/>
          </a:stretch>
        </p:blipFill>
        <p:spPr bwMode="auto">
          <a:xfrm>
            <a:off x="0" y="0"/>
            <a:ext cx="205172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nashkiev.ua/style/u/gallery/4081/image.jpg"/>
          <p:cNvPicPr/>
          <p:nvPr/>
        </p:nvPicPr>
        <p:blipFill>
          <a:blip r:embed="rId4" cstate="print"/>
          <a:srcRect b="19231"/>
          <a:stretch>
            <a:fillRect/>
          </a:stretch>
        </p:blipFill>
        <p:spPr bwMode="auto">
          <a:xfrm>
            <a:off x="2699792" y="908720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cs5992.vkontakte.ru/u5707916/-6/x_e16a8658.jpg"/>
          <p:cNvPicPr>
            <a:picLocks noGrp="1"/>
          </p:cNvPicPr>
          <p:nvPr>
            <p:ph idx="1"/>
          </p:nvPr>
        </p:nvPicPr>
        <p:blipFill>
          <a:blip r:embed="rId5" cstate="print"/>
          <a:srcRect r="14908"/>
          <a:stretch>
            <a:fillRect/>
          </a:stretch>
        </p:blipFill>
        <p:spPr bwMode="auto">
          <a:xfrm>
            <a:off x="4932040" y="0"/>
            <a:ext cx="1800200" cy="156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s303414.userapi.com/u2055971/-14/x_5e7746a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04664"/>
            <a:ext cx="190770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51520" y="18448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2606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17728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6376" y="242088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7894 L 0.08073 0.6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071 0.3463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9606 L -0.0434 0.71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0.08843 L -0.19878 0.434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1124744"/>
          <a:ext cx="5688630" cy="440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726"/>
                <a:gridCol w="1137726"/>
                <a:gridCol w="1137726"/>
                <a:gridCol w="1137726"/>
                <a:gridCol w="1137726"/>
              </a:tblGrid>
              <a:tr h="8816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6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816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816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816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http://multiki.arjlover.net/ap/skazka.o.soldate.avi/skazka.o.soldate.avi.imag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36815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3162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Помоги  постовому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03981 L -0.39774 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406</Words>
  <Application>Microsoft Office PowerPoint</Application>
  <PresentationFormat>Экран (4:3)</PresentationFormat>
  <Paragraphs>85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107</cp:revision>
  <dcterms:modified xsi:type="dcterms:W3CDTF">2012-11-20T19:23:01Z</dcterms:modified>
</cp:coreProperties>
</file>