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9" r:id="rId5"/>
    <p:sldId id="270" r:id="rId6"/>
    <p:sldId id="266" r:id="rId7"/>
    <p:sldId id="267" r:id="rId8"/>
    <p:sldId id="268" r:id="rId9"/>
    <p:sldId id="271" r:id="rId10"/>
    <p:sldId id="264" r:id="rId1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6F38E01-57BB-4941-96FD-06D6AB538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B477BC-E84F-44CA-8036-33A76DC0947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269B636-0B66-4E08-B158-23C62CF449D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2B98055-46B7-4D2F-AA31-FBBC975B5D8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A9D1A-3925-4E7E-BC69-A7425A364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375A-5381-4271-9F79-98A5254DF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43B77-3143-40BE-BED0-31A101E8E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10984-D62C-44EE-AD19-7336CE33D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2E88-86C6-47FD-99FB-460A8AAAC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223FE-6CEC-49F6-BC6E-9B2E870F7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EB213-2E83-4EE2-B444-C1B78F8F4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5BC53-5BBA-4B39-BAD5-706BFEACE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24FFE-7A1C-4B54-9DA1-0BAAFEB28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8776-1B74-43BC-BB3B-F7B9CE965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30ADD-79D0-406C-9FE3-B01583130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69036E0C-8564-42EF-8620-A8BB9B0F4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2726" y="207937"/>
            <a:ext cx="5429288" cy="19815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Компьютер на уроках в начальной школе.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6974" y="708003"/>
            <a:ext cx="7072362" cy="31836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учителя компьютер- это уже не роскошь- это необходимость.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280" y="207937"/>
            <a:ext cx="9001188" cy="11227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ИКТ в учебном процессе позволяет: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18" y="1708135"/>
            <a:ext cx="8929750" cy="47291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усилить образовательные эффекты;</a:t>
            </a:r>
          </a:p>
          <a:p>
            <a:pPr>
              <a:buFontTx/>
              <a:buChar char="-"/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повысить качество усвоения материала;</a:t>
            </a:r>
          </a:p>
          <a:p>
            <a:pPr>
              <a:buFontTx/>
              <a:buChar char="-"/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осуществить дифференцированный подход к учащимся с разным уровнем готовности к обучению;</a:t>
            </a:r>
          </a:p>
          <a:p>
            <a:pPr>
              <a:buFontTx/>
              <a:buChar char="-"/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организовать одновременно детей, обладающих различными способностями и возможностями.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18" y="493689"/>
            <a:ext cx="8929750" cy="11227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Внедрение ИКТ осуществляется по направлениям: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842" y="2279639"/>
            <a:ext cx="9358378" cy="238206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Font typeface="Times New Roman" pitchFamily="16" charset="0"/>
              <a:buAutoNum type="arabicPeriod"/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Создание презентаций к урокам.</a:t>
            </a:r>
          </a:p>
          <a:p>
            <a:pPr marL="514350" indent="-514350">
              <a:buFont typeface="Times New Roman" pitchFamily="16" charset="0"/>
              <a:buAutoNum type="arabicPeriod"/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Работа с ресурсами Интернет.</a:t>
            </a:r>
          </a:p>
          <a:p>
            <a:pPr marL="514350" indent="-514350">
              <a:buFont typeface="Times New Roman" pitchFamily="16" charset="0"/>
              <a:buAutoNum type="arabicPeriod"/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Использование готовых обучающих программ.</a:t>
            </a:r>
          </a:p>
          <a:p>
            <a:pPr marL="514350" indent="-514350">
              <a:buFont typeface="Times New Roman" pitchFamily="16" charset="0"/>
              <a:buAutoNum type="arabicPeriod"/>
              <a:defRPr/>
            </a:pP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39717" y="4230860"/>
            <a:ext cx="8501122" cy="21532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ИКТ позволяет расширить рамки учебника.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с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12" y="1270000"/>
            <a:ext cx="7620000" cy="5019675"/>
          </a:xfrm>
          <a:prstGeom prst="rect">
            <a:avLst/>
          </a:prstGeom>
        </p:spPr>
      </p:pic>
      <p:pic>
        <p:nvPicPr>
          <p:cNvPr id="3" name="Рисунок 2" descr="уро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56" y="1065193"/>
            <a:ext cx="9277465" cy="4857784"/>
          </a:xfrm>
          <a:prstGeom prst="rect">
            <a:avLst/>
          </a:prstGeom>
        </p:spPr>
      </p:pic>
      <p:pic>
        <p:nvPicPr>
          <p:cNvPr id="4" name="Рисунок 3" descr="школ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718" y="350813"/>
            <a:ext cx="9111749" cy="6833812"/>
          </a:xfrm>
          <a:prstGeom prst="rect">
            <a:avLst/>
          </a:prstGeom>
        </p:spPr>
      </p:pic>
      <p:pic>
        <p:nvPicPr>
          <p:cNvPr id="5" name="Рисунок 4" descr="ур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67" y="190078"/>
            <a:ext cx="9548878" cy="7161659"/>
          </a:xfrm>
          <a:prstGeom prst="rect">
            <a:avLst/>
          </a:prstGeom>
        </p:spPr>
      </p:pic>
      <p:pic>
        <p:nvPicPr>
          <p:cNvPr id="6" name="Рисунок 5" descr="осен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784" y="360623"/>
            <a:ext cx="8310594" cy="7199052"/>
          </a:xfrm>
          <a:prstGeom prst="rect">
            <a:avLst/>
          </a:prstGeom>
        </p:spPr>
      </p:pic>
      <p:pic>
        <p:nvPicPr>
          <p:cNvPr id="7" name="Рисунок 6" descr="заряд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80" y="0"/>
            <a:ext cx="9105570" cy="755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28" y="207937"/>
            <a:ext cx="9215502" cy="8651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тренажерами.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тренаж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6" y="1065193"/>
            <a:ext cx="5793997" cy="6192335"/>
          </a:xfrm>
          <a:prstGeom prst="rect">
            <a:avLst/>
          </a:prstGeom>
        </p:spPr>
      </p:pic>
      <p:pic>
        <p:nvPicPr>
          <p:cNvPr id="4" name="Рисунок 3" descr="тренажер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10" y="1136630"/>
            <a:ext cx="6881834" cy="6090423"/>
          </a:xfrm>
          <a:prstGeom prst="rect">
            <a:avLst/>
          </a:prstGeom>
        </p:spPr>
      </p:pic>
      <p:pic>
        <p:nvPicPr>
          <p:cNvPr id="5" name="Рисунок 4" descr="DSC0724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1156" y="993755"/>
            <a:ext cx="8397369" cy="6298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032" y="279375"/>
            <a:ext cx="8429684" cy="7220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Уроки по природоведению</a:t>
            </a:r>
          </a:p>
        </p:txBody>
      </p:sp>
      <p:pic>
        <p:nvPicPr>
          <p:cNvPr id="3" name="Рисунок 2" descr="природа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38" y="1279525"/>
            <a:ext cx="7826375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рирода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8" y="1065213"/>
            <a:ext cx="7929562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ирод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375" y="1208088"/>
            <a:ext cx="7981950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едведи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5938" y="3279775"/>
            <a:ext cx="46910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жираф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938" y="1279525"/>
            <a:ext cx="4071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тичка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25" y="1279525"/>
            <a:ext cx="414337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абочка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9813" y="4208463"/>
            <a:ext cx="36433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18" y="279375"/>
            <a:ext cx="9001188" cy="7220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Уроки литературного чтения.</a:t>
            </a:r>
          </a:p>
        </p:txBody>
      </p:sp>
      <p:pic>
        <p:nvPicPr>
          <p:cNvPr id="3" name="Рисунок 2" descr="гогол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1065213"/>
            <a:ext cx="4578350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ермонто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6688" y="1136650"/>
            <a:ext cx="6103937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екрасов.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1208088"/>
            <a:ext cx="4641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ушкин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1750" y="1208088"/>
            <a:ext cx="4643438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олстой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063" y="993775"/>
            <a:ext cx="4357687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5470" y="279375"/>
            <a:ext cx="8286808" cy="6647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Уроки по трудовому обучению.</a:t>
            </a:r>
          </a:p>
        </p:txBody>
      </p:sp>
      <p:pic>
        <p:nvPicPr>
          <p:cNvPr id="3" name="Рисунок 2" descr="оригам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36650"/>
            <a:ext cx="3381375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оригами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75" y="1779588"/>
            <a:ext cx="4852988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0474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5438" y="1065213"/>
            <a:ext cx="4271962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482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8813" y="1065213"/>
            <a:ext cx="4557712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510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2563" y="1208088"/>
            <a:ext cx="51943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5047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26000" y="1065213"/>
            <a:ext cx="5013325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66" y="922317"/>
            <a:ext cx="7620000" cy="5715000"/>
          </a:xfrm>
          <a:prstGeom prst="rect">
            <a:avLst/>
          </a:prstGeom>
        </p:spPr>
      </p:pic>
      <p:pic>
        <p:nvPicPr>
          <p:cNvPr id="3" name="Рисунок 2" descr="ле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207937"/>
            <a:ext cx="5495925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107</Words>
  <PresentationFormat>Произвольный</PresentationFormat>
  <Paragraphs>19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калян</dc:creator>
  <cp:lastModifiedBy>калян</cp:lastModifiedBy>
  <cp:revision>32</cp:revision>
  <cp:lastPrinted>1601-01-01T00:00:00Z</cp:lastPrinted>
  <dcterms:created xsi:type="dcterms:W3CDTF">2010-10-20T10:41:27Z</dcterms:created>
  <dcterms:modified xsi:type="dcterms:W3CDTF">2012-12-20T18:36:35Z</dcterms:modified>
</cp:coreProperties>
</file>