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74" r:id="rId3"/>
    <p:sldId id="268" r:id="rId4"/>
    <p:sldId id="272" r:id="rId5"/>
    <p:sldId id="260" r:id="rId6"/>
    <p:sldId id="261" r:id="rId7"/>
    <p:sldId id="262" r:id="rId8"/>
    <p:sldId id="271" r:id="rId9"/>
    <p:sldId id="264" r:id="rId10"/>
    <p:sldId id="265" r:id="rId11"/>
    <p:sldId id="275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382-5D38-4780-9F5A-1DD67B0B218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F7D5E-E408-4544-8145-B5C5112DD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382-5D38-4780-9F5A-1DD67B0B218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7D5E-E408-4544-8145-B5C5112DD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382-5D38-4780-9F5A-1DD67B0B218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7D5E-E408-4544-8145-B5C5112DD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A8D382-5D38-4780-9F5A-1DD67B0B218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7BF7D5E-E408-4544-8145-B5C5112DD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382-5D38-4780-9F5A-1DD67B0B218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7D5E-E408-4544-8145-B5C5112DD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382-5D38-4780-9F5A-1DD67B0B218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7D5E-E408-4544-8145-B5C5112DD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7D5E-E408-4544-8145-B5C5112DD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382-5D38-4780-9F5A-1DD67B0B218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382-5D38-4780-9F5A-1DD67B0B218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7D5E-E408-4544-8145-B5C5112DD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382-5D38-4780-9F5A-1DD67B0B218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F7D5E-E408-4544-8145-B5C5112DD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A8D382-5D38-4780-9F5A-1DD67B0B218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BF7D5E-E408-4544-8145-B5C5112DD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382-5D38-4780-9F5A-1DD67B0B218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BF7D5E-E408-4544-8145-B5C5112DD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A8D382-5D38-4780-9F5A-1DD67B0B218C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7BF7D5E-E408-4544-8145-B5C5112DD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C:\Users\Валентина\Desktop\Москва\DB0568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692696"/>
            <a:ext cx="7560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МОСКОВКИЙ КРЕМЛЬ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293096"/>
            <a:ext cx="76328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ГБОУ СОШ  № 76</a:t>
            </a:r>
          </a:p>
          <a:p>
            <a:r>
              <a:rPr lang="ru-RU" sz="3200" b="1" dirty="0" smtClean="0"/>
              <a:t>Учитель  начальных  классов</a:t>
            </a:r>
          </a:p>
          <a:p>
            <a:r>
              <a:rPr lang="ru-RU" sz="3200" b="1" dirty="0" smtClean="0"/>
              <a:t>Галаева  Валентина  Николаевна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Валентина\Desktop\Москва\173362509335371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178750"/>
            <a:ext cx="7128792" cy="5346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Московский Кремль при Иване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lll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C:\Users\Валентина\Desktop\Москва\0023-025-Istorija-Moskovskogo-Kremlja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848" y="908720"/>
            <a:ext cx="2664296" cy="2500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763688" y="260648"/>
            <a:ext cx="62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1505 – 1508 годах был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построен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Архангельский собор –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храм – усыпальница князей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московского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28498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эти же годы возводится  и колокольня Ивана  Великого.</a:t>
            </a:r>
          </a:p>
          <a:p>
            <a:endParaRPr lang="ru-RU" dirty="0"/>
          </a:p>
        </p:txBody>
      </p:sp>
      <p:pic>
        <p:nvPicPr>
          <p:cNvPr id="5" name="Picture 2" descr="C:\Users\Валентина\Desktop\Москва\-jpg_h2dq5tm2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4293096"/>
            <a:ext cx="3072341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24128" y="350100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Благовещенский собор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Московского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Кремля.</a:t>
            </a:r>
          </a:p>
          <a:p>
            <a:endParaRPr lang="ru-RU" dirty="0"/>
          </a:p>
        </p:txBody>
      </p:sp>
      <p:pic>
        <p:nvPicPr>
          <p:cNvPr id="7" name="Picture 2" descr="C:\Users\Валентина\Desktop\Москва\4527008789063162[1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4293096"/>
            <a:ext cx="3168352" cy="2379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Валентина\Desktop\Москва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1914775"/>
            <a:ext cx="5904656" cy="4656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11560" y="33265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настоящее время Кремль по-прежнему выполняет роль правительственной резиденции и является одним из крупнейших архитектурных и художественных музеев – заповедников.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Валентина\Desktop\Москва\0006-005-Istorija-Moskovskogo-Kremlja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404664"/>
            <a:ext cx="4608126" cy="5976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3528" y="548680"/>
            <a:ext cx="374441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Давным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давно, более 850 лет назад, из богатого и славного города Суздаля , прискакал с дружиной князь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Юрий Долгорукий, чтобы выбрать место для заставы – крепости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алентина\Desktop\Москва\093222443799470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5" y="1844824"/>
            <a:ext cx="6201482" cy="4516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67544" y="332656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	Полюбился князю удобный для обороны холм – место слияния узенькой лесной речки Неглинкой и полноводной, чистой, как слеза, Москвой – рекой.  Пусть, думалось Юрию Долгорукому, небольшая крепость в лесу сторожит дальние окраины земли Суздальской.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нтина\Desktop\Москва\2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19" y="1340768"/>
            <a:ext cx="4072559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99592" y="476672"/>
            <a:ext cx="7272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1156 год – постройка первых стен Кремля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Юрием Долгоруким.</a:t>
            </a:r>
          </a:p>
          <a:p>
            <a:endParaRPr lang="ru-RU" dirty="0"/>
          </a:p>
        </p:txBody>
      </p:sp>
      <p:pic>
        <p:nvPicPr>
          <p:cNvPr id="1027" name="Picture 3" descr="C:\Users\Валентина\Desktop\Москва\cModXxB3IJ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03586" y="3501008"/>
            <a:ext cx="4269896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лентина\Desktop\Москва\Иван 3\39155288_IMGL1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1919" y="351089"/>
            <a:ext cx="5091887" cy="5886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7544" y="764704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Московский князь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Иван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Калита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(1320 – 1340 годы)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получивший титул великого князя, значительно расширил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Кремль.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нтина\Desktop\Москва\0011-011-Moskovskij-Kreml-pri-Ivane-Kalite-A.-M.-Vasnetsov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3" y="890716"/>
            <a:ext cx="7128793" cy="5346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лентина\Desktop\Москва\donskoj-dmitrij-ivanovich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47864" y="606489"/>
            <a:ext cx="5436096" cy="6251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620688"/>
            <a:ext cx="3456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великом князе      Дмитрии Донском дубовые стены Кремля были заменены на белокаменные             (1366 -1368 года)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а\Desktop\Москва\0003-003-Apollinarij-Vasnetsov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1628800"/>
            <a:ext cx="5800175" cy="3697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99592" y="40466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Московский Кремль при Дмитрии Донском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Валентина\Desktop\Москва\Иван 3\1267255286_groznyi1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692696"/>
            <a:ext cx="4029075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9552" y="692696"/>
            <a:ext cx="41044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Более 500 лет назад Москвой правил Иван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lll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это время образуется единое государство. Москва превратилась в столицу огромной державы и великий князь Московский с 1485 года именуется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«государем всея Руси».     Им была предпринята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кардинальная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реконструк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Кремля.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436</TotalTime>
  <Words>195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46</cp:revision>
  <dcterms:created xsi:type="dcterms:W3CDTF">2013-05-17T17:41:12Z</dcterms:created>
  <dcterms:modified xsi:type="dcterms:W3CDTF">2016-02-28T18:01:13Z</dcterms:modified>
</cp:coreProperties>
</file>