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DA2534-7100-429F-8785-8BC8E542574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79F718-C1AE-41F2-9A3A-6338A9B344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714752"/>
            <a:ext cx="8405842" cy="2857521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Выполнила: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Рубцова А. М.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Учитель начальных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классов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latin typeface="Arial" pitchFamily="34" charset="0"/>
                <a:cs typeface="Arial" pitchFamily="34" charset="0"/>
              </a:rPr>
              <a:t>Русский язык</a:t>
            </a:r>
          </a:p>
          <a:p>
            <a:pPr algn="ctr"/>
            <a:r>
              <a:rPr lang="ru-RU" sz="7200" dirty="0" smtClean="0">
                <a:latin typeface="Arial" pitchFamily="34" charset="0"/>
                <a:cs typeface="Arial" pitchFamily="34" charset="0"/>
              </a:rPr>
              <a:t>3 класс.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Найди главные члены в предложении: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лесу проворные ежи шуршали сухими листьями.</a:t>
            </a:r>
          </a:p>
          <a:p>
            <a:pPr>
              <a:buNone/>
            </a:pPr>
            <a:endParaRPr lang="ru-RU" sz="6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вы думаете, для чего нужны остальные слова?</a:t>
            </a:r>
            <a:endParaRPr lang="ru-RU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501222" y="2143116"/>
            <a:ext cx="1285884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-3357618" y="3214686"/>
            <a:ext cx="321471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-3357618" y="3357562"/>
            <a:ext cx="321471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7 0.00902 L -0.22657 0.007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5 0 L 0.42188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0.01042 L 0.42361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Дополните предложения, используя слова для справок.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85926"/>
            <a:ext cx="8686800" cy="42941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Вчера выпал пушистый снег.</a:t>
            </a:r>
          </a:p>
          <a:p>
            <a:pPr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У дома стоят грустные берёзы.</a:t>
            </a:r>
          </a:p>
          <a:p>
            <a:pPr algn="just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Весело шелестит молодая листва.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Как найти второстепенные члены предложения.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Найди грамматическую основу предложения, то есть подлежащее и сказуемое.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Найди слова, к которым можно задать вопрос от подлежащего.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Найди слова, к которым можно задать вопрос от сказуемого.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Найди второстепенные члены предложения, к которым можно задать вопрос от других второстепенных членов.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Найдите второстепенные члены предложения: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В старом парке с деревьев </a:t>
            </a:r>
          </a:p>
          <a:p>
            <a:pPr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                               </a:t>
            </a:r>
            <a:endParaRPr lang="ru-RU" sz="4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облетают последние листья.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(сказуемое)                                       (подлежащее)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286908" y="4929198"/>
            <a:ext cx="178595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-2857552" y="4929198"/>
            <a:ext cx="27146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-2857552" y="5141924"/>
            <a:ext cx="27146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5711E-6 L -0.32968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1.11022E-16 L 0.33125 1.11022E-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1.48148E-6 L 0.33125 1.48148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sz="3600" dirty="0" smtClean="0">
                <a:solidFill>
                  <a:schemeClr val="tx1"/>
                </a:solidFill>
              </a:rPr>
              <a:t>.Грамматическая основа – листья облетают.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2.Находим слова, к которым можно задать вопрос от подлежащего: 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      </a:t>
            </a:r>
            <a:r>
              <a:rPr lang="ru-RU" sz="3600" u="sng" dirty="0" smtClean="0">
                <a:solidFill>
                  <a:schemeClr val="tx1"/>
                </a:solidFill>
              </a:rPr>
              <a:t>листья</a:t>
            </a:r>
            <a:r>
              <a:rPr lang="ru-RU" sz="3600" dirty="0" smtClean="0">
                <a:solidFill>
                  <a:schemeClr val="tx1"/>
                </a:solidFill>
              </a:rPr>
              <a:t> (какие?) последние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3. Находим слова, к которым можно задать вопрос от сказуемого: 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    облетают (где?) в парке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    облетают (откуда?) с деревьев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4. Найдём слова, к которым можно задать вопрос от других второстепенных членов предложения:</a:t>
            </a:r>
          </a:p>
          <a:p>
            <a:pPr marL="514350" indent="-51435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     в парке (каком?) старом.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786446" y="500042"/>
            <a:ext cx="121444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286644" y="498454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286644" y="642918"/>
            <a:ext cx="1643074" cy="7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42910" y="3929066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2910" y="4071942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42910" y="4500570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42910" y="4643446"/>
            <a:ext cx="164307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205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Выполнила:  Рубцова А. М.  Учитель начальных  классов  </vt:lpstr>
      <vt:lpstr>Найди главные члены в предложении:</vt:lpstr>
      <vt:lpstr>Дополните предложения, используя слова для справок.</vt:lpstr>
      <vt:lpstr>Как найти второстепенные члены предложения.</vt:lpstr>
      <vt:lpstr>Найдите второстепенные члены предложения: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Выполнила:  Столярова  Марина  Николаевна.</dc:title>
  <dc:creator>Марина</dc:creator>
  <cp:lastModifiedBy>АМих</cp:lastModifiedBy>
  <cp:revision>14</cp:revision>
  <dcterms:created xsi:type="dcterms:W3CDTF">2013-10-20T14:10:28Z</dcterms:created>
  <dcterms:modified xsi:type="dcterms:W3CDTF">2013-11-10T09:46:54Z</dcterms:modified>
</cp:coreProperties>
</file>