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2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CC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B8FCA-F530-434D-B12F-8B524EFA65A2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9BC9-A297-4827-8A91-D79E6FFBE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FF99CC">
                <a:alpha val="75000"/>
              </a:srgb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1" y="980728"/>
            <a:ext cx="1944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дочь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5737" y="980728"/>
            <a:ext cx="14401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мяч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3" y="980728"/>
            <a:ext cx="23762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ет туч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980728"/>
            <a:ext cx="24482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идёшь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2348880"/>
            <a:ext cx="22322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4128" y="3717032"/>
            <a:ext cx="1800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012160" y="3789040"/>
            <a:ext cx="1152128" cy="10081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372200" y="3645024"/>
            <a:ext cx="792088" cy="122413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55575" y="3717032"/>
            <a:ext cx="16561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99593" y="3501008"/>
            <a:ext cx="25922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0"/>
      <p:bldP spid="11" grpId="0"/>
      <p:bldP spid="12" grpId="0"/>
      <p:bldP spid="13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486600" cy="280831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Орфограмма</a:t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Мягкий 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знак после шипящих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Program Files\Microsoft Office\Media\CntCD1\ClipArt5\j02819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95725"/>
            <a:ext cx="1801813" cy="17065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ночь, плащ, речь, нет рощ, с крыш, сыч, молодёжь, луч, печь, кулич, чиж, рожь, много дач, клич, мышь, ключ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ышь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7" y="548680"/>
            <a:ext cx="1488888" cy="1224136"/>
          </a:xfrm>
          <a:prstGeom prst="rect">
            <a:avLst/>
          </a:prstGeom>
        </p:spPr>
      </p:pic>
      <p:pic>
        <p:nvPicPr>
          <p:cNvPr id="6" name="Рисунок 5" descr="music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420888"/>
            <a:ext cx="952500" cy="10953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61555" y="908720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мыш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1555" y="2564904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Ключ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836712"/>
            <a:ext cx="50405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ж.р.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2492896"/>
            <a:ext cx="3816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 р.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1" y="908720"/>
            <a:ext cx="36724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мышь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79713" y="2492896"/>
            <a:ext cx="4176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ключ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2696344" cy="1057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4077072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55776" y="4725144"/>
            <a:ext cx="2331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 туч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84168" y="4725144"/>
            <a:ext cx="2032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Мн.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Облако 26"/>
          <p:cNvSpPr/>
          <p:nvPr/>
        </p:nvSpPr>
        <p:spPr>
          <a:xfrm>
            <a:off x="395536" y="4653136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блако 27"/>
          <p:cNvSpPr/>
          <p:nvPr/>
        </p:nvSpPr>
        <p:spPr>
          <a:xfrm>
            <a:off x="1259632" y="4581128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0" grpId="0"/>
      <p:bldP spid="11" grpId="0"/>
      <p:bldP spid="13" grpId="0"/>
      <p:bldP spid="14" grpId="0"/>
      <p:bldP spid="23" grpId="0"/>
      <p:bldP spid="26" grpId="0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188640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Шип. +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95736" y="1124744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860032" y="1124744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47664" y="1772816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835696" y="22048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084168" y="1844824"/>
            <a:ext cx="10801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187624" y="234888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123728" y="234888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39553" y="2967335"/>
            <a:ext cx="12241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ж.р. Ед. ч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5697" y="2967335"/>
            <a:ext cx="15841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м.р.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Ед. ч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2" name="Прямая со стрелкой 21"/>
          <p:cNvCxnSpPr>
            <a:stCxn id="16" idx="2"/>
          </p:cNvCxnSpPr>
          <p:nvPr/>
        </p:nvCxnSpPr>
        <p:spPr>
          <a:xfrm flipH="1">
            <a:off x="1115616" y="4044553"/>
            <a:ext cx="36005" cy="536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7" idx="2"/>
          </p:cNvCxnSpPr>
          <p:nvPr/>
        </p:nvCxnSpPr>
        <p:spPr>
          <a:xfrm flipH="1">
            <a:off x="2555776" y="4167664"/>
            <a:ext cx="72009" cy="413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11560" y="4725145"/>
            <a:ext cx="10081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63688" y="4725144"/>
            <a:ext cx="1440159" cy="584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2267744" y="4797152"/>
            <a:ext cx="432048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195736" y="4797152"/>
            <a:ext cx="504056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1907704" y="1772816"/>
            <a:ext cx="360040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1" idx="0"/>
          </p:cNvCxnSpPr>
          <p:nvPr/>
        </p:nvCxnSpPr>
        <p:spPr>
          <a:xfrm flipH="1">
            <a:off x="6300192" y="1844824"/>
            <a:ext cx="324036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6516216" y="1844824"/>
            <a:ext cx="360040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588224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211959" y="2967335"/>
            <a:ext cx="28803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2483768" y="2420888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491881" y="2967335"/>
            <a:ext cx="144015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Ж.р. 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Мн.Ч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347864" y="4581127"/>
            <a:ext cx="15841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851920" y="4869160"/>
            <a:ext cx="648072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3779912" y="4869160"/>
            <a:ext cx="720080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283968" y="429309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927373"/>
            <a:ext cx="2736304" cy="4525963"/>
          </a:xfrm>
        </p:spPr>
        <p:txBody>
          <a:bodyPr>
            <a:noAutofit/>
          </a:bodyPr>
          <a:lstStyle/>
          <a:p>
            <a:pPr marL="6350" indent="22225">
              <a:buNone/>
            </a:pPr>
            <a:r>
              <a:rPr lang="ru-RU" sz="2700" b="1" dirty="0" smtClean="0"/>
              <a:t>лещ?</a:t>
            </a:r>
          </a:p>
          <a:p>
            <a:pPr marL="6350" indent="22225">
              <a:buNone/>
            </a:pPr>
            <a:r>
              <a:rPr lang="ru-RU" sz="2700" b="1" dirty="0" smtClean="0"/>
              <a:t>нет рощ? </a:t>
            </a:r>
          </a:p>
          <a:p>
            <a:pPr marL="6350" indent="22225">
              <a:buNone/>
            </a:pPr>
            <a:r>
              <a:rPr lang="ru-RU" sz="2700" b="1" dirty="0" err="1" smtClean="0"/>
              <a:t>бежиш</a:t>
            </a:r>
            <a:r>
              <a:rPr lang="ru-RU" sz="2700" b="1" dirty="0" smtClean="0"/>
              <a:t>? </a:t>
            </a:r>
          </a:p>
          <a:p>
            <a:pPr marL="6350" indent="22225">
              <a:buNone/>
            </a:pPr>
            <a:r>
              <a:rPr lang="ru-RU" sz="2700" b="1" dirty="0" err="1" smtClean="0"/>
              <a:t>ноч</a:t>
            </a:r>
            <a:r>
              <a:rPr lang="ru-RU" sz="2700" b="1" dirty="0" smtClean="0"/>
              <a:t>?</a:t>
            </a:r>
          </a:p>
          <a:p>
            <a:pPr marL="6350" indent="22225">
              <a:buNone/>
            </a:pPr>
            <a:r>
              <a:rPr lang="ru-RU" sz="2700" b="1" dirty="0" smtClean="0"/>
              <a:t>луч? </a:t>
            </a:r>
          </a:p>
          <a:p>
            <a:pPr marL="6350" indent="22225">
              <a:buNone/>
            </a:pPr>
            <a:r>
              <a:rPr lang="ru-RU" sz="2700" b="1" dirty="0" smtClean="0"/>
              <a:t>много  дач?</a:t>
            </a:r>
          </a:p>
          <a:p>
            <a:pPr marL="6350" indent="22225">
              <a:buNone/>
            </a:pPr>
            <a:r>
              <a:rPr lang="ru-RU" sz="2700" b="1" dirty="0" err="1" smtClean="0"/>
              <a:t>доч</a:t>
            </a:r>
            <a:r>
              <a:rPr lang="ru-RU" sz="2700" b="1" dirty="0" smtClean="0"/>
              <a:t>? </a:t>
            </a:r>
          </a:p>
          <a:p>
            <a:pPr marL="6350" indent="22225">
              <a:buNone/>
            </a:pPr>
            <a:r>
              <a:rPr lang="ru-RU" sz="2700" b="1" dirty="0" err="1" smtClean="0"/>
              <a:t>читаеш</a:t>
            </a:r>
            <a:r>
              <a:rPr lang="ru-RU" sz="2700" b="1" dirty="0" smtClean="0"/>
              <a:t>? </a:t>
            </a:r>
          </a:p>
          <a:p>
            <a:pPr marL="6350" indent="22225">
              <a:buNone/>
            </a:pPr>
            <a:r>
              <a:rPr lang="ru-RU" sz="2700" b="1" dirty="0" err="1" smtClean="0"/>
              <a:t>вскач</a:t>
            </a:r>
            <a:r>
              <a:rPr lang="ru-RU" sz="2700" b="1" dirty="0" smtClean="0"/>
              <a:t>?</a:t>
            </a:r>
          </a:p>
          <a:p>
            <a:pPr marL="6350" indent="22225">
              <a:buNone/>
            </a:pPr>
            <a:endParaRPr lang="ru-RU" sz="2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44644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Вставьте буквы в слова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9645" y="293747"/>
            <a:ext cx="51343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Проверка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76056" y="1916832"/>
            <a:ext cx="28083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л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ещ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 рощ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бежишь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ночь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луч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много дач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дочь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читаешь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вскач</a:t>
            </a:r>
            <a:r>
              <a:rPr lang="ru-RU" sz="3200" b="1" dirty="0" smtClean="0"/>
              <a:t>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123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Орфограмма Мягкий знак после шипящих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user</cp:lastModifiedBy>
  <cp:revision>45</cp:revision>
  <dcterms:created xsi:type="dcterms:W3CDTF">2013-01-14T13:43:40Z</dcterms:created>
  <dcterms:modified xsi:type="dcterms:W3CDTF">2013-10-25T11:50:30Z</dcterms:modified>
</cp:coreProperties>
</file>