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5-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304800"/>
            <a:ext cx="8381999" cy="6172200"/>
          </a:xfrm>
        </p:spPr>
      </p:pic>
      <p:sp>
        <p:nvSpPr>
          <p:cNvPr id="7" name="Прямоугольник 6"/>
          <p:cNvSpPr/>
          <p:nvPr/>
        </p:nvSpPr>
        <p:spPr>
          <a:xfrm>
            <a:off x="1887258" y="457200"/>
            <a:ext cx="536948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Работа с текстом 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62438" y="3244334"/>
            <a:ext cx="32412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 </a:t>
            </a:r>
          </a:p>
          <a:p>
            <a:endParaRPr lang="ru-RU" sz="4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43514" y="4419600"/>
            <a:ext cx="485697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Русский язык </a:t>
            </a:r>
            <a:endParaRPr lang="ru-RU" sz="54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1-2 </a:t>
            </a:r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класс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1" name="Рисунок 10" descr="Изображение 08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14500" y="1676400"/>
            <a:ext cx="5715000" cy="28193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5-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313"/>
            <a:ext cx="9144000" cy="679737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95400" y="457201"/>
            <a:ext cx="716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/>
              <a:t>Определить границы предложения. Расставить знаки препинания.</a:t>
            </a:r>
            <a:endParaRPr lang="ru-RU" sz="28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90600" y="1676400"/>
            <a:ext cx="7086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/>
              <a:t>           Дубовый </a:t>
            </a:r>
            <a:r>
              <a:rPr lang="ru-RU" sz="4800" dirty="0" smtClean="0"/>
              <a:t>лист.</a:t>
            </a:r>
          </a:p>
          <a:p>
            <a:r>
              <a:rPr lang="ru-RU" sz="4400" dirty="0" smtClean="0"/>
              <a:t>На землю упал лист дуба он был похож на вазу в нём собралась вода прилетела синица она выпила всю воду</a:t>
            </a:r>
          </a:p>
          <a:p>
            <a:r>
              <a:rPr lang="ru-RU" sz="3200" dirty="0" smtClean="0"/>
              <a:t>                                            По </a:t>
            </a:r>
            <a:r>
              <a:rPr lang="ru-RU" sz="3200" dirty="0" smtClean="0"/>
              <a:t>Н. Сладкову</a:t>
            </a: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-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304800"/>
            <a:ext cx="8534399" cy="6248400"/>
          </a:xfrm>
        </p:spPr>
      </p:pic>
      <p:sp>
        <p:nvSpPr>
          <p:cNvPr id="5" name="Прямоугольник 4"/>
          <p:cNvSpPr/>
          <p:nvPr/>
        </p:nvSpPr>
        <p:spPr>
          <a:xfrm>
            <a:off x="1371600" y="685801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/>
              <a:t>Определить границы предложения. Расставить знаки препинания.</a:t>
            </a:r>
            <a:endParaRPr lang="ru-RU" sz="28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43000" y="1981200"/>
            <a:ext cx="72390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/>
              <a:t>                      Заяц</a:t>
            </a:r>
            <a:r>
              <a:rPr lang="ru-RU" sz="4400" dirty="0" smtClean="0"/>
              <a:t>. </a:t>
            </a:r>
          </a:p>
          <a:p>
            <a:r>
              <a:rPr lang="ru-RU" sz="4000" dirty="0" smtClean="0"/>
              <a:t>Пришла зима все звери спрятались в норы а у зайца норы нет он спит в снегу </a:t>
            </a:r>
            <a:endParaRPr lang="ru-RU" sz="4000" dirty="0" smtClean="0"/>
          </a:p>
          <a:p>
            <a:endParaRPr lang="ru-RU" sz="4000" dirty="0" smtClean="0"/>
          </a:p>
          <a:p>
            <a:r>
              <a:rPr lang="ru-RU" sz="3200" dirty="0" smtClean="0"/>
              <a:t>                                По </a:t>
            </a:r>
            <a:r>
              <a:rPr lang="ru-RU" sz="3200" dirty="0" smtClean="0"/>
              <a:t>Г. </a:t>
            </a:r>
            <a:r>
              <a:rPr lang="ru-RU" sz="3200" dirty="0" err="1" smtClean="0"/>
              <a:t>Скребицкому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-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304800"/>
            <a:ext cx="8458199" cy="6248400"/>
          </a:xfrm>
        </p:spPr>
      </p:pic>
      <p:sp>
        <p:nvSpPr>
          <p:cNvPr id="5" name="Прямоугольник 4"/>
          <p:cNvSpPr/>
          <p:nvPr/>
        </p:nvSpPr>
        <p:spPr>
          <a:xfrm>
            <a:off x="1447800" y="685801"/>
            <a:ext cx="6934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/>
              <a:t>Определить границы предложения. Расставить знаки препинания.</a:t>
            </a:r>
            <a:endParaRPr lang="ru-RU" sz="28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43000" y="1981200"/>
            <a:ext cx="7086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                    Кошка </a:t>
            </a:r>
            <a:endParaRPr lang="ru-RU" sz="4000" dirty="0" smtClean="0"/>
          </a:p>
          <a:p>
            <a:r>
              <a:rPr lang="ru-RU" sz="3600" dirty="0" smtClean="0"/>
              <a:t>У Васи и Кати была кошка весной кошка пропала дети долго искали её а кошка вернулась домой с котятами</a:t>
            </a:r>
          </a:p>
          <a:p>
            <a:r>
              <a:rPr lang="ru-RU" sz="3200" dirty="0" smtClean="0"/>
              <a:t>                                              По </a:t>
            </a:r>
            <a:r>
              <a:rPr lang="ru-RU" sz="3200" dirty="0" smtClean="0"/>
              <a:t>Л.Толстому</a:t>
            </a:r>
            <a:endParaRPr lang="ru-RU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-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304800"/>
            <a:ext cx="8229599" cy="6172200"/>
          </a:xfrm>
        </p:spPr>
      </p:pic>
      <p:sp>
        <p:nvSpPr>
          <p:cNvPr id="5" name="Прямоугольник 4"/>
          <p:cNvSpPr/>
          <p:nvPr/>
        </p:nvSpPr>
        <p:spPr>
          <a:xfrm>
            <a:off x="1371600" y="609601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/>
              <a:t>Определить границы предложения. Расставить знаки препинания.</a:t>
            </a:r>
            <a:endParaRPr lang="ru-RU" sz="28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14400" y="1905000"/>
            <a:ext cx="7391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                          Лужи</a:t>
            </a:r>
            <a:r>
              <a:rPr lang="ru-RU" sz="4000" dirty="0" smtClean="0"/>
              <a:t>.</a:t>
            </a:r>
          </a:p>
          <a:p>
            <a:r>
              <a:rPr lang="ru-RU" sz="3600" dirty="0" smtClean="0"/>
              <a:t>Светит весеннее солнышко тает снег вокруг много луж через большие лужи положили </a:t>
            </a:r>
            <a:r>
              <a:rPr lang="ru-RU" sz="3600" dirty="0" err="1" smtClean="0"/>
              <a:t>досточки</a:t>
            </a:r>
            <a:r>
              <a:rPr lang="ru-RU" sz="3600" dirty="0" smtClean="0"/>
              <a:t> дети переходят лужи по </a:t>
            </a:r>
            <a:r>
              <a:rPr lang="ru-RU" sz="3600" dirty="0" err="1" smtClean="0"/>
              <a:t>досточкам</a:t>
            </a:r>
            <a:endParaRPr lang="ru-RU" sz="3600" dirty="0" smtClean="0"/>
          </a:p>
          <a:p>
            <a:endParaRPr lang="ru-RU" sz="3600" dirty="0" smtClean="0"/>
          </a:p>
          <a:p>
            <a:r>
              <a:rPr lang="ru-RU" sz="3200" dirty="0" smtClean="0"/>
              <a:t>                                          По </a:t>
            </a:r>
            <a:r>
              <a:rPr lang="ru-RU" sz="3200" dirty="0" smtClean="0"/>
              <a:t>Л.Воронковой</a:t>
            </a:r>
            <a:endParaRPr lang="ru-RU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Содержимое 8" descr="Рисунок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228600"/>
            <a:ext cx="8382000" cy="6400800"/>
          </a:xfrm>
        </p:spPr>
      </p:pic>
      <p:sp>
        <p:nvSpPr>
          <p:cNvPr id="10" name="Прямоугольник 9"/>
          <p:cNvSpPr/>
          <p:nvPr/>
        </p:nvSpPr>
        <p:spPr>
          <a:xfrm>
            <a:off x="1718493" y="2967335"/>
            <a:ext cx="570701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Умницы!</a:t>
            </a:r>
            <a:endParaRPr lang="ru-RU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143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2</dc:creator>
  <cp:lastModifiedBy>2</cp:lastModifiedBy>
  <cp:revision>3</cp:revision>
  <dcterms:created xsi:type="dcterms:W3CDTF">2012-09-23T11:37:16Z</dcterms:created>
  <dcterms:modified xsi:type="dcterms:W3CDTF">2012-09-23T12:04:15Z</dcterms:modified>
</cp:coreProperties>
</file>