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76" r:id="rId3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F124"/>
    <a:srgbClr val="D6305B"/>
    <a:srgbClr val="6617D9"/>
    <a:srgbClr val="39D2F1"/>
    <a:srgbClr val="E49A14"/>
    <a:srgbClr val="3DE9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5" autoAdjust="0"/>
    <p:restoredTop sz="94625" autoAdjust="0"/>
  </p:normalViewPr>
  <p:slideViewPr>
    <p:cSldViewPr>
      <p:cViewPr varScale="1">
        <p:scale>
          <a:sx n="86" d="100"/>
          <a:sy n="86" d="100"/>
        </p:scale>
        <p:origin x="-149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28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B6AF417-2BCA-437F-962F-75B6F69C0912}" type="datetimeFigureOut">
              <a:rPr lang="ru-RU"/>
              <a:pPr>
                <a:defRPr/>
              </a:pPr>
              <a:t>26.03.2013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11FFA7C-D689-416E-B441-A045835DE5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27836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Завадская Л.В., учительначальных классов МОУ-СОШ №16 Краснодарского края Белоглинского района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35AFD9-63BC-4535-9F35-356446777F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Завадская Л.В., учительначальных классов МОУ-СОШ №16 Краснодарского края Белоглинского района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FD1EDE-CA42-4676-97BF-4782B25DAD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Завадская Л.В., учительначальных классов МОУ-СОШ №16 Краснодарского края Белоглинского района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2D69BE-54F8-49B1-81A0-EE26A93FED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Завадская Л.В., учительначальных классов МОУ-СОШ №16 Краснодарского края Белоглинского района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B382B0-BB64-4F78-95CE-D79A40994A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Завадская Л.В., учительначальных классов МОУ-СОШ №16 Краснодарского края Белоглинского района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E2EA6B-58B0-4196-AD36-059B94D5CE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Завадская Л.В., учительначальных классов МОУ-СОШ №16 Краснодарского края Белоглинского района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3F2D66-3DF7-469C-8CA4-5F5288D7D1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Завадская Л.В., учительначальных классов МОУ-СОШ №16 Краснодарского края Белоглинского района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34F4A8-A276-40DB-896D-37ED050717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Завадская Л.В., учительначальных классов МОУ-СОШ №16 Краснодарского края Белоглинского района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143204-7B7E-4FE1-A46B-EB8FA6F83E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Завадская Л.В., учительначальных классов МОУ-СОШ №16 Краснодарского края Белоглинского района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4B0F74-17CB-4725-BFE1-420407A530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Завадская Л.В., учительначальных классов МОУ-СОШ №16 Краснодарского края Белоглинского района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964077-5501-42F4-A9B4-44E07F203A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Завадская Л.В., учительначальных классов МОУ-СОШ №16 Краснодарского края Белоглинского района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05AF5-67C8-4F8E-AC38-3FDF5D8144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ru-RU"/>
              <a:t>Завадская Л.В., учительначальных классов МОУ-СОШ №16 Краснодарского края Белоглинского района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2A5579A-1FE4-4B75-BEDF-AD8C29E006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&#1051;&#1080;&#1076;&#1072;\Desktop\&#1093;&#1091;&#1076;&#1086;&#1078;&#1085;&#1080;&#1082;\&#1079;&#1072;&#1089;&#1090;&#1072;&#1074;&#1082;&#1072;%20&#1082;%20&#1089;&#1082;&#1072;&#1079;&#1082;&#1077;.MID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7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2.wav"/><Relationship Id="rId5" Type="http://schemas.openxmlformats.org/officeDocument/2006/relationships/slide" Target="slide13.xml"/><Relationship Id="rId4" Type="http://schemas.openxmlformats.org/officeDocument/2006/relationships/audio" Target="../media/audio1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&#1051;&#1080;&#1076;&#1072;\Desktop\&#1079;&#1074;&#1091;&#1082;&#1080;\0Y.avi" TargetMode="External"/><Relationship Id="rId5" Type="http://schemas.openxmlformats.org/officeDocument/2006/relationships/image" Target="../media/image6.gif"/><Relationship Id="rId4" Type="http://schemas.openxmlformats.org/officeDocument/2006/relationships/slide" Target="slid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7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2.wav"/><Relationship Id="rId5" Type="http://schemas.openxmlformats.org/officeDocument/2006/relationships/slide" Target="slide16.xml"/><Relationship Id="rId4" Type="http://schemas.openxmlformats.org/officeDocument/2006/relationships/audio" Target="../media/audio1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&#1051;&#1080;&#1076;&#1072;\Desktop\&#1079;&#1074;&#1091;&#1082;&#1080;\0Y.avi" TargetMode="External"/><Relationship Id="rId5" Type="http://schemas.openxmlformats.org/officeDocument/2006/relationships/image" Target="../media/image6.gif"/><Relationship Id="rId4" Type="http://schemas.openxmlformats.org/officeDocument/2006/relationships/slide" Target="slide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7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2.wav"/><Relationship Id="rId5" Type="http://schemas.openxmlformats.org/officeDocument/2006/relationships/slide" Target="slide19.xml"/><Relationship Id="rId4" Type="http://schemas.openxmlformats.org/officeDocument/2006/relationships/audio" Target="../media/audio1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&#1051;&#1080;&#1076;&#1072;\Desktop\&#1079;&#1074;&#1091;&#1082;&#1080;\0Y.avi" TargetMode="External"/><Relationship Id="rId5" Type="http://schemas.openxmlformats.org/officeDocument/2006/relationships/image" Target="../media/image6.gif"/><Relationship Id="rId4" Type="http://schemas.openxmlformats.org/officeDocument/2006/relationships/slide" Target="slide1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audio" Target="../media/audio2.wav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5" Type="http://schemas.openxmlformats.org/officeDocument/2006/relationships/audio" Target="../media/audio1.wav"/><Relationship Id="rId4" Type="http://schemas.openxmlformats.org/officeDocument/2006/relationships/slide" Target="slide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7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.wav"/><Relationship Id="rId5" Type="http://schemas.openxmlformats.org/officeDocument/2006/relationships/slide" Target="slide21.xml"/><Relationship Id="rId4" Type="http://schemas.openxmlformats.org/officeDocument/2006/relationships/audio" Target="../media/audio2.wav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&#1051;&#1080;&#1076;&#1072;\Desktop\&#1079;&#1074;&#1091;&#1082;&#1080;\0Y.avi" TargetMode="External"/><Relationship Id="rId5" Type="http://schemas.openxmlformats.org/officeDocument/2006/relationships/image" Target="../media/image6.gif"/><Relationship Id="rId4" Type="http://schemas.openxmlformats.org/officeDocument/2006/relationships/slide" Target="slide2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7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.wav"/><Relationship Id="rId5" Type="http://schemas.openxmlformats.org/officeDocument/2006/relationships/slide" Target="slide24.xml"/><Relationship Id="rId4" Type="http://schemas.openxmlformats.org/officeDocument/2006/relationships/audio" Target="../media/audio2.wav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&#1051;&#1080;&#1076;&#1072;\Desktop\&#1079;&#1074;&#1091;&#1082;&#1080;\0Y.avi" TargetMode="External"/><Relationship Id="rId5" Type="http://schemas.openxmlformats.org/officeDocument/2006/relationships/image" Target="../media/image6.gif"/><Relationship Id="rId4" Type="http://schemas.openxmlformats.org/officeDocument/2006/relationships/slide" Target="slide2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7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2.wav"/><Relationship Id="rId5" Type="http://schemas.openxmlformats.org/officeDocument/2006/relationships/slide" Target="slide28.xml"/><Relationship Id="rId4" Type="http://schemas.openxmlformats.org/officeDocument/2006/relationships/audio" Target="../media/audio1.wav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&#1051;&#1080;&#1076;&#1072;\Desktop\&#1079;&#1074;&#1091;&#1082;&#1080;\0Y.avi" TargetMode="External"/><Relationship Id="rId5" Type="http://schemas.openxmlformats.org/officeDocument/2006/relationships/image" Target="../media/image6.gif"/><Relationship Id="rId4" Type="http://schemas.openxmlformats.org/officeDocument/2006/relationships/slide" Target="slide2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&#1051;&#1080;&#1076;&#1072;\Desktop\&#1079;&#1074;&#1091;&#1082;&#1080;\0Y.avi" TargetMode="External"/><Relationship Id="rId5" Type="http://schemas.openxmlformats.org/officeDocument/2006/relationships/image" Target="../media/image6.gif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7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.wav"/><Relationship Id="rId5" Type="http://schemas.openxmlformats.org/officeDocument/2006/relationships/slide" Target="slide6.xml"/><Relationship Id="rId4" Type="http://schemas.openxmlformats.org/officeDocument/2006/relationships/audio" Target="../media/audio2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&#1051;&#1080;&#1076;&#1072;\Desktop\&#1079;&#1074;&#1091;&#1082;&#1080;\0Y.avi" TargetMode="External"/><Relationship Id="rId5" Type="http://schemas.openxmlformats.org/officeDocument/2006/relationships/image" Target="../media/image6.gif"/><Relationship Id="rId4" Type="http://schemas.openxmlformats.org/officeDocument/2006/relationships/slide" Target="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7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2.wav"/><Relationship Id="rId5" Type="http://schemas.openxmlformats.org/officeDocument/2006/relationships/slide" Target="slide10.xml"/><Relationship Id="rId4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&#1051;&#1080;&#1076;&#1072;\Desktop\&#1079;&#1074;&#1091;&#1082;&#1080;\0Y.avi" TargetMode="External"/><Relationship Id="rId5" Type="http://schemas.openxmlformats.org/officeDocument/2006/relationships/image" Target="../media/image6.gif"/><Relationship Id="rId4" Type="http://schemas.openxmlformats.org/officeDocument/2006/relationships/slide" Target="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заставка к сказке.MID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588" y="3429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357563"/>
            <a:ext cx="2663825" cy="302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9978" r="9978" b="3801"/>
          <a:stretch>
            <a:fillRect/>
          </a:stretch>
        </p:blipFill>
        <p:spPr bwMode="auto">
          <a:xfrm>
            <a:off x="2699793" y="0"/>
            <a:ext cx="5759996" cy="623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11760" y="2492896"/>
            <a:ext cx="6400800" cy="576709"/>
          </a:xfrm>
        </p:spPr>
        <p:txBody>
          <a:bodyPr/>
          <a:lstStyle/>
          <a:p>
            <a:pPr eaLnBrk="1" hangingPunct="1"/>
            <a:r>
              <a:rPr lang="ru-RU" dirty="0" smtClean="0"/>
              <a:t>Сложение и вычитание</a:t>
            </a:r>
          </a:p>
          <a:p>
            <a:pPr eaLnBrk="1" hangingPunct="1"/>
            <a:r>
              <a:rPr lang="ru-RU" dirty="0" smtClean="0"/>
              <a:t> числа 6</a:t>
            </a:r>
          </a:p>
          <a:p>
            <a:pPr eaLnBrk="1" hangingPunct="1"/>
            <a:r>
              <a:rPr lang="ru-RU" dirty="0" smtClean="0"/>
              <a:t>Тренажер </a:t>
            </a:r>
          </a:p>
        </p:txBody>
      </p:sp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4427984" y="1628800"/>
            <a:ext cx="2879725" cy="811212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Художник!</a:t>
            </a:r>
          </a:p>
        </p:txBody>
      </p:sp>
      <p:sp>
        <p:nvSpPr>
          <p:cNvPr id="2055" name="Нижний колонтитул 8"/>
          <p:cNvSpPr>
            <a:spLocks noGrp="1"/>
          </p:cNvSpPr>
          <p:nvPr>
            <p:ph type="ftr" sz="quarter" idx="11"/>
          </p:nvPr>
        </p:nvSpPr>
        <p:spPr>
          <a:xfrm>
            <a:off x="3132138" y="5661025"/>
            <a:ext cx="2895600" cy="476250"/>
          </a:xfrm>
          <a:noFill/>
        </p:spPr>
        <p:txBody>
          <a:bodyPr/>
          <a:lstStyle/>
          <a:p>
            <a:endParaRPr lang="ru-RU" dirty="0" smtClean="0"/>
          </a:p>
        </p:txBody>
      </p:sp>
      <p:sp>
        <p:nvSpPr>
          <p:cNvPr id="9" name="Управляющая кнопка: документ 8">
            <a:hlinkClick r:id="" action="ppaction://noaction" highlightClick="1"/>
          </p:cNvPr>
          <p:cNvSpPr/>
          <p:nvPr/>
        </p:nvSpPr>
        <p:spPr>
          <a:xfrm>
            <a:off x="7812360" y="6237312"/>
            <a:ext cx="648072" cy="620688"/>
          </a:xfrm>
          <a:prstGeom prst="actionButtonDocument">
            <a:avLst/>
          </a:prstGeom>
          <a:solidFill>
            <a:srgbClr val="FFC000"/>
          </a:solidFill>
          <a:ln>
            <a:gradFill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далее 9">
            <a:hlinkClick r:id="" action="ppaction://hlinkshowjump?jump=nextslide" highlightClick="1"/>
          </p:cNvPr>
          <p:cNvSpPr/>
          <p:nvPr/>
        </p:nvSpPr>
        <p:spPr>
          <a:xfrm>
            <a:off x="8460432" y="6247632"/>
            <a:ext cx="683568" cy="610368"/>
          </a:xfrm>
          <a:prstGeom prst="actionButtonForwardNext">
            <a:avLst/>
          </a:prstGeom>
          <a:solidFill>
            <a:srgbClr val="FFC000"/>
          </a:solidFill>
          <a:ln>
            <a:gradFill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1087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Oval 7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956550" y="5734050"/>
            <a:ext cx="914400" cy="914400"/>
          </a:xfrm>
          <a:prstGeom prst="ellipse">
            <a:avLst/>
          </a:prstGeom>
          <a:solidFill>
            <a:srgbClr val="D6305B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70" name="Содержимое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1271" name="Picture 12" descr="C:\Users\Лида\Desktop\художник\dis98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375" y="2565400"/>
            <a:ext cx="1800225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WordArt 5"/>
          <p:cNvSpPr>
            <a:spLocks noGrp="1" noChangeArrowheads="1" noChangeShapeType="1" noTextEdit="1"/>
          </p:cNvSpPr>
          <p:nvPr>
            <p:ph type="title"/>
          </p:nvPr>
        </p:nvSpPr>
        <p:spPr bwMode="auto">
          <a:prstGeom prst="rect">
            <a:avLst/>
          </a:prstGeom>
        </p:spPr>
        <p:txBody>
          <a:bodyPr wrap="none" fromWordArt="1"/>
          <a:lstStyle/>
          <a:p>
            <a:pPr algn="ctr"/>
            <a:r>
              <a:rPr lang="ru-RU" sz="48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D6305B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Правильно!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8" descr="C:\Users\Лида\Desktop\художник\dosk5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4438" y="908050"/>
            <a:ext cx="6408737" cy="554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410200" cy="19732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6000" smtClean="0"/>
              <a:t>12-6=</a:t>
            </a:r>
          </a:p>
        </p:txBody>
      </p:sp>
      <p:sp>
        <p:nvSpPr>
          <p:cNvPr id="12293" name="Oval 5">
            <a:hlinkClick r:id="rId3" action="ppaction://hlinksldjump">
              <a:snd r:embed="rId4" name="ошибка1.WAV"/>
            </a:hlinkClick>
          </p:cNvPr>
          <p:cNvSpPr>
            <a:spLocks noChangeArrowheads="1"/>
          </p:cNvSpPr>
          <p:nvPr/>
        </p:nvSpPr>
        <p:spPr bwMode="auto">
          <a:xfrm>
            <a:off x="6084888" y="5013325"/>
            <a:ext cx="914400" cy="914400"/>
          </a:xfrm>
          <a:prstGeom prst="ellipse">
            <a:avLst/>
          </a:prstGeom>
          <a:solidFill>
            <a:srgbClr val="E49A14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/>
              <a:t>5</a:t>
            </a:r>
          </a:p>
        </p:txBody>
      </p:sp>
      <p:sp>
        <p:nvSpPr>
          <p:cNvPr id="12294" name="Oval 6">
            <a:hlinkClick r:id="rId3" action="ppaction://hlinksldjump">
              <a:snd r:embed="rId4" name="ошибка1.WAV"/>
            </a:hlinkClick>
          </p:cNvPr>
          <p:cNvSpPr>
            <a:spLocks noChangeArrowheads="1"/>
          </p:cNvSpPr>
          <p:nvPr/>
        </p:nvSpPr>
        <p:spPr bwMode="auto">
          <a:xfrm>
            <a:off x="3492500" y="2997200"/>
            <a:ext cx="914400" cy="914400"/>
          </a:xfrm>
          <a:prstGeom prst="ellipse">
            <a:avLst/>
          </a:prstGeom>
          <a:solidFill>
            <a:srgbClr val="F6F124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/>
              <a:t>9</a:t>
            </a:r>
          </a:p>
        </p:txBody>
      </p:sp>
      <p:sp>
        <p:nvSpPr>
          <p:cNvPr id="12295" name="Oval 7">
            <a:hlinkClick r:id="rId3" action="ppaction://hlinksldjump">
              <a:snd r:embed="rId4" name="ошибка1.WAV"/>
            </a:hlinkClick>
          </p:cNvPr>
          <p:cNvSpPr>
            <a:spLocks noChangeArrowheads="1"/>
          </p:cNvSpPr>
          <p:nvPr/>
        </p:nvSpPr>
        <p:spPr bwMode="auto">
          <a:xfrm>
            <a:off x="6011863" y="1557338"/>
            <a:ext cx="914400" cy="914400"/>
          </a:xfrm>
          <a:prstGeom prst="ellipse">
            <a:avLst/>
          </a:prstGeom>
          <a:solidFill>
            <a:srgbClr val="6617D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/>
              <a:t>7</a:t>
            </a:r>
          </a:p>
        </p:txBody>
      </p:sp>
      <p:sp>
        <p:nvSpPr>
          <p:cNvPr id="12296" name="Oval 8">
            <a:hlinkClick r:id="rId3" action="ppaction://hlinksldjump">
              <a:snd r:embed="rId4" name="ошибка1.WAV"/>
            </a:hlinkClick>
          </p:cNvPr>
          <p:cNvSpPr>
            <a:spLocks noChangeArrowheads="1"/>
          </p:cNvSpPr>
          <p:nvPr/>
        </p:nvSpPr>
        <p:spPr bwMode="auto">
          <a:xfrm>
            <a:off x="3635375" y="4149725"/>
            <a:ext cx="914400" cy="914400"/>
          </a:xfrm>
          <a:prstGeom prst="ellipse">
            <a:avLst/>
          </a:prstGeom>
          <a:solidFill>
            <a:srgbClr val="D6305B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/>
              <a:t>4</a:t>
            </a:r>
          </a:p>
        </p:txBody>
      </p:sp>
      <p:sp>
        <p:nvSpPr>
          <p:cNvPr id="12297" name="Oval 9">
            <a:hlinkClick r:id="rId5" action="ppaction://hlinksldjump">
              <a:snd r:embed="rId6" name="chimes.wav"/>
            </a:hlinkClick>
          </p:cNvPr>
          <p:cNvSpPr>
            <a:spLocks noChangeArrowheads="1"/>
          </p:cNvSpPr>
          <p:nvPr/>
        </p:nvSpPr>
        <p:spPr bwMode="auto">
          <a:xfrm>
            <a:off x="4643438" y="4868863"/>
            <a:ext cx="914400" cy="914400"/>
          </a:xfrm>
          <a:prstGeom prst="ellipse">
            <a:avLst/>
          </a:prstGeom>
          <a:solidFill>
            <a:srgbClr val="39D2F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/>
              <a:t>6</a:t>
            </a:r>
          </a:p>
        </p:txBody>
      </p:sp>
      <p:sp>
        <p:nvSpPr>
          <p:cNvPr id="12298" name="Oval 10">
            <a:hlinkClick r:id="rId3" action="ppaction://hlinksldjump">
              <a:snd r:embed="rId4" name="ошибка1.WAV"/>
            </a:hlinkClick>
          </p:cNvPr>
          <p:cNvSpPr>
            <a:spLocks noChangeArrowheads="1"/>
          </p:cNvSpPr>
          <p:nvPr/>
        </p:nvSpPr>
        <p:spPr bwMode="auto">
          <a:xfrm>
            <a:off x="4211638" y="1844675"/>
            <a:ext cx="914400" cy="936625"/>
          </a:xfrm>
          <a:prstGeom prst="ellipse">
            <a:avLst/>
          </a:prstGeom>
          <a:solidFill>
            <a:srgbClr val="3DE9A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/>
              <a:t>8</a:t>
            </a:r>
          </a:p>
        </p:txBody>
      </p:sp>
      <p:pic>
        <p:nvPicPr>
          <p:cNvPr id="12299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0825" y="4508500"/>
            <a:ext cx="2052638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олилиния 11">
            <a:hlinkClick r:id="" action="ppaction://hlinkshowjump?jump=endshow" highlightClick="1"/>
          </p:cNvPr>
          <p:cNvSpPr/>
          <p:nvPr/>
        </p:nvSpPr>
        <p:spPr>
          <a:xfrm>
            <a:off x="8351912" y="6165304"/>
            <a:ext cx="792088" cy="692696"/>
          </a:xfrm>
          <a:custGeom>
            <a:avLst/>
            <a:gdLst>
              <a:gd name="connsiteX0" fmla="*/ 0 w 683568"/>
              <a:gd name="connsiteY0" fmla="*/ 0 h 682376"/>
              <a:gd name="connsiteX1" fmla="*/ 683568 w 683568"/>
              <a:gd name="connsiteY1" fmla="*/ 0 h 682376"/>
              <a:gd name="connsiteX2" fmla="*/ 683568 w 683568"/>
              <a:gd name="connsiteY2" fmla="*/ 682376 h 682376"/>
              <a:gd name="connsiteX3" fmla="*/ 0 w 683568"/>
              <a:gd name="connsiteY3" fmla="*/ 682376 h 682376"/>
              <a:gd name="connsiteX4" fmla="*/ 0 w 683568"/>
              <a:gd name="connsiteY4" fmla="*/ 0 h 682376"/>
              <a:gd name="connsiteX5" fmla="*/ 469729 w 683568"/>
              <a:gd name="connsiteY5" fmla="*/ 341188 h 682376"/>
              <a:gd name="connsiteX6" fmla="*/ 85893 w 683568"/>
              <a:gd name="connsiteY6" fmla="*/ 85297 h 682376"/>
              <a:gd name="connsiteX7" fmla="*/ 85893 w 683568"/>
              <a:gd name="connsiteY7" fmla="*/ 597079 h 682376"/>
              <a:gd name="connsiteX8" fmla="*/ 469729 w 683568"/>
              <a:gd name="connsiteY8" fmla="*/ 341188 h 682376"/>
              <a:gd name="connsiteX9" fmla="*/ 533702 w 683568"/>
              <a:gd name="connsiteY9" fmla="*/ 85297 h 682376"/>
              <a:gd name="connsiteX10" fmla="*/ 597675 w 683568"/>
              <a:gd name="connsiteY10" fmla="*/ 85297 h 682376"/>
              <a:gd name="connsiteX11" fmla="*/ 597675 w 683568"/>
              <a:gd name="connsiteY11" fmla="*/ 597079 h 682376"/>
              <a:gd name="connsiteX12" fmla="*/ 533702 w 683568"/>
              <a:gd name="connsiteY12" fmla="*/ 597079 h 682376"/>
              <a:gd name="connsiteX13" fmla="*/ 533702 w 683568"/>
              <a:gd name="connsiteY13" fmla="*/ 85297 h 682376"/>
              <a:gd name="connsiteX0" fmla="*/ 469729 w 683568"/>
              <a:gd name="connsiteY0" fmla="*/ 341188 h 682376"/>
              <a:gd name="connsiteX1" fmla="*/ 85893 w 683568"/>
              <a:gd name="connsiteY1" fmla="*/ 85297 h 682376"/>
              <a:gd name="connsiteX2" fmla="*/ 85893 w 683568"/>
              <a:gd name="connsiteY2" fmla="*/ 597079 h 682376"/>
              <a:gd name="connsiteX3" fmla="*/ 469729 w 683568"/>
              <a:gd name="connsiteY3" fmla="*/ 341188 h 682376"/>
              <a:gd name="connsiteX4" fmla="*/ 533702 w 683568"/>
              <a:gd name="connsiteY4" fmla="*/ 85297 h 682376"/>
              <a:gd name="connsiteX5" fmla="*/ 597675 w 683568"/>
              <a:gd name="connsiteY5" fmla="*/ 85297 h 682376"/>
              <a:gd name="connsiteX6" fmla="*/ 597675 w 683568"/>
              <a:gd name="connsiteY6" fmla="*/ 597079 h 682376"/>
              <a:gd name="connsiteX7" fmla="*/ 533702 w 683568"/>
              <a:gd name="connsiteY7" fmla="*/ 597079 h 682376"/>
              <a:gd name="connsiteX8" fmla="*/ 533702 w 683568"/>
              <a:gd name="connsiteY8" fmla="*/ 85297 h 682376"/>
              <a:gd name="connsiteX0" fmla="*/ 469729 w 683568"/>
              <a:gd name="connsiteY0" fmla="*/ 341188 h 682376"/>
              <a:gd name="connsiteX1" fmla="*/ 85893 w 683568"/>
              <a:gd name="connsiteY1" fmla="*/ 597079 h 682376"/>
              <a:gd name="connsiteX2" fmla="*/ 85893 w 683568"/>
              <a:gd name="connsiteY2" fmla="*/ 85297 h 682376"/>
              <a:gd name="connsiteX3" fmla="*/ 469729 w 683568"/>
              <a:gd name="connsiteY3" fmla="*/ 341188 h 682376"/>
              <a:gd name="connsiteX4" fmla="*/ 533702 w 683568"/>
              <a:gd name="connsiteY4" fmla="*/ 85297 h 682376"/>
              <a:gd name="connsiteX5" fmla="*/ 597675 w 683568"/>
              <a:gd name="connsiteY5" fmla="*/ 85297 h 682376"/>
              <a:gd name="connsiteX6" fmla="*/ 597675 w 683568"/>
              <a:gd name="connsiteY6" fmla="*/ 597079 h 682376"/>
              <a:gd name="connsiteX7" fmla="*/ 533702 w 683568"/>
              <a:gd name="connsiteY7" fmla="*/ 597079 h 682376"/>
              <a:gd name="connsiteX8" fmla="*/ 533702 w 683568"/>
              <a:gd name="connsiteY8" fmla="*/ 85297 h 682376"/>
              <a:gd name="connsiteX0" fmla="*/ 0 w 683568"/>
              <a:gd name="connsiteY0" fmla="*/ 0 h 682376"/>
              <a:gd name="connsiteX1" fmla="*/ 683568 w 683568"/>
              <a:gd name="connsiteY1" fmla="*/ 0 h 682376"/>
              <a:gd name="connsiteX2" fmla="*/ 683568 w 683568"/>
              <a:gd name="connsiteY2" fmla="*/ 682376 h 682376"/>
              <a:gd name="connsiteX3" fmla="*/ 0 w 683568"/>
              <a:gd name="connsiteY3" fmla="*/ 682376 h 682376"/>
              <a:gd name="connsiteX4" fmla="*/ 0 w 683568"/>
              <a:gd name="connsiteY4" fmla="*/ 0 h 682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3568" h="682376" stroke="0" extrusionOk="0">
                <a:moveTo>
                  <a:pt x="0" y="0"/>
                </a:moveTo>
                <a:lnTo>
                  <a:pt x="683568" y="0"/>
                </a:lnTo>
                <a:lnTo>
                  <a:pt x="683568" y="682376"/>
                </a:lnTo>
                <a:lnTo>
                  <a:pt x="0" y="682376"/>
                </a:lnTo>
                <a:lnTo>
                  <a:pt x="0" y="0"/>
                </a:lnTo>
                <a:close/>
                <a:moveTo>
                  <a:pt x="469729" y="341188"/>
                </a:moveTo>
                <a:lnTo>
                  <a:pt x="85893" y="85297"/>
                </a:lnTo>
                <a:lnTo>
                  <a:pt x="85893" y="597079"/>
                </a:lnTo>
                <a:lnTo>
                  <a:pt x="469729" y="341188"/>
                </a:lnTo>
                <a:close/>
                <a:moveTo>
                  <a:pt x="533702" y="85297"/>
                </a:moveTo>
                <a:lnTo>
                  <a:pt x="597675" y="85297"/>
                </a:lnTo>
                <a:lnTo>
                  <a:pt x="597675" y="597079"/>
                </a:lnTo>
                <a:lnTo>
                  <a:pt x="533702" y="597079"/>
                </a:lnTo>
                <a:lnTo>
                  <a:pt x="533702" y="85297"/>
                </a:lnTo>
                <a:close/>
              </a:path>
              <a:path w="683568" h="682376" fill="darken" stroke="0" extrusionOk="0">
                <a:moveTo>
                  <a:pt x="469729" y="341188"/>
                </a:moveTo>
                <a:lnTo>
                  <a:pt x="85893" y="85297"/>
                </a:lnTo>
                <a:lnTo>
                  <a:pt x="85893" y="597079"/>
                </a:lnTo>
                <a:lnTo>
                  <a:pt x="469729" y="341188"/>
                </a:lnTo>
                <a:close/>
                <a:moveTo>
                  <a:pt x="533702" y="85297"/>
                </a:moveTo>
                <a:lnTo>
                  <a:pt x="597675" y="85297"/>
                </a:lnTo>
                <a:lnTo>
                  <a:pt x="597675" y="597079"/>
                </a:lnTo>
                <a:lnTo>
                  <a:pt x="533702" y="597079"/>
                </a:lnTo>
                <a:lnTo>
                  <a:pt x="533702" y="85297"/>
                </a:lnTo>
                <a:close/>
              </a:path>
              <a:path w="683568" h="682376" fill="none" extrusionOk="0">
                <a:moveTo>
                  <a:pt x="469729" y="341188"/>
                </a:moveTo>
                <a:lnTo>
                  <a:pt x="85893" y="597079"/>
                </a:lnTo>
                <a:lnTo>
                  <a:pt x="85893" y="85297"/>
                </a:lnTo>
                <a:lnTo>
                  <a:pt x="469729" y="341188"/>
                </a:lnTo>
                <a:close/>
                <a:moveTo>
                  <a:pt x="533702" y="85297"/>
                </a:moveTo>
                <a:lnTo>
                  <a:pt x="597675" y="85297"/>
                </a:lnTo>
                <a:lnTo>
                  <a:pt x="597675" y="597079"/>
                </a:lnTo>
                <a:lnTo>
                  <a:pt x="533702" y="597079"/>
                </a:lnTo>
                <a:lnTo>
                  <a:pt x="533702" y="85297"/>
                </a:lnTo>
                <a:close/>
              </a:path>
              <a:path w="683568" h="682376" fill="none">
                <a:moveTo>
                  <a:pt x="0" y="0"/>
                </a:moveTo>
                <a:lnTo>
                  <a:pt x="683568" y="0"/>
                </a:lnTo>
                <a:lnTo>
                  <a:pt x="683568" y="682376"/>
                </a:lnTo>
                <a:lnTo>
                  <a:pt x="0" y="682376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  <a:ln cap="rnd" cmpd="sng">
            <a:gradFill flip="none" rotWithShape="1">
              <a:gsLst>
                <a:gs pos="0">
                  <a:srgbClr val="D6305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162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0Y.avi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6786563"/>
            <a:ext cx="1055687" cy="7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4342" name="WordArt 6"/>
          <p:cNvSpPr>
            <a:spLocks noChangeArrowheads="1" noChangeShapeType="1" noTextEdit="1"/>
          </p:cNvSpPr>
          <p:nvPr/>
        </p:nvSpPr>
        <p:spPr bwMode="auto">
          <a:xfrm>
            <a:off x="2124075" y="549275"/>
            <a:ext cx="5111750" cy="930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Ошибка!</a:t>
            </a:r>
          </a:p>
        </p:txBody>
      </p:sp>
      <p:sp>
        <p:nvSpPr>
          <p:cNvPr id="13317" name="Oval 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8388350" y="5949950"/>
            <a:ext cx="755650" cy="769938"/>
          </a:xfrm>
          <a:prstGeom prst="ellipse">
            <a:avLst/>
          </a:prstGeom>
          <a:solidFill>
            <a:srgbClr val="D6305B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3318" name="Picture 11" descr="C:\Users\Лида\Desktop\художник\43713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19475" y="2492375"/>
            <a:ext cx="2376488" cy="266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167" fill="hold"/>
                                        <p:tgtEl>
                                          <p:spTgt spid="1433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1434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43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3" dur="1" fill="hold"/>
                                        <p:tgtEl>
                                          <p:spTgt spid="1433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38"/>
                  </p:tgtEl>
                </p:cond>
              </p:nextCondLst>
            </p:seq>
            <p:vide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4338"/>
                </p:tgtEl>
              </p:cMediaNode>
            </p:video>
          </p:childTnLst>
        </p:cTn>
      </p:par>
    </p:tnLst>
    <p:bldLst>
      <p:bldP spid="1434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Oval 7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956550" y="5734050"/>
            <a:ext cx="914400" cy="914400"/>
          </a:xfrm>
          <a:prstGeom prst="ellipse">
            <a:avLst/>
          </a:prstGeom>
          <a:solidFill>
            <a:srgbClr val="D6305B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42" name="Содержимое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4343" name="Picture 12" descr="C:\Users\Лида\Desktop\художник\dis98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375" y="2565400"/>
            <a:ext cx="1800225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WordArt 5"/>
          <p:cNvSpPr>
            <a:spLocks noGrp="1" noChangeArrowheads="1" noChangeShapeType="1" noTextEdit="1"/>
          </p:cNvSpPr>
          <p:nvPr>
            <p:ph type="title"/>
          </p:nvPr>
        </p:nvSpPr>
        <p:spPr bwMode="auto">
          <a:prstGeom prst="rect">
            <a:avLst/>
          </a:prstGeom>
        </p:spPr>
        <p:txBody>
          <a:bodyPr wrap="none" fromWordArt="1"/>
          <a:lstStyle/>
          <a:p>
            <a:pPr algn="ctr"/>
            <a:r>
              <a:rPr lang="ru-RU" sz="48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D6305B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Правильно!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8" descr="C:\Users\Лида\Desktop\художник\dosk5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4438" y="908050"/>
            <a:ext cx="6408737" cy="554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410200" cy="19732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6000" smtClean="0"/>
              <a:t>13-6=</a:t>
            </a:r>
          </a:p>
        </p:txBody>
      </p:sp>
      <p:sp>
        <p:nvSpPr>
          <p:cNvPr id="15365" name="Oval 5">
            <a:hlinkClick r:id="rId3" action="ppaction://hlinksldjump">
              <a:snd r:embed="rId4" name="ошибка1.WAV"/>
            </a:hlinkClick>
          </p:cNvPr>
          <p:cNvSpPr>
            <a:spLocks noChangeArrowheads="1"/>
          </p:cNvSpPr>
          <p:nvPr/>
        </p:nvSpPr>
        <p:spPr bwMode="auto">
          <a:xfrm>
            <a:off x="6300788" y="4868863"/>
            <a:ext cx="914400" cy="914400"/>
          </a:xfrm>
          <a:prstGeom prst="ellipse">
            <a:avLst/>
          </a:prstGeom>
          <a:solidFill>
            <a:srgbClr val="E49A14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/>
              <a:t>5</a:t>
            </a:r>
          </a:p>
        </p:txBody>
      </p:sp>
      <p:sp>
        <p:nvSpPr>
          <p:cNvPr id="15366" name="Oval 6">
            <a:hlinkClick r:id="rId3" action="ppaction://hlinksldjump">
              <a:snd r:embed="rId4" name="ошибка1.WAV"/>
            </a:hlinkClick>
          </p:cNvPr>
          <p:cNvSpPr>
            <a:spLocks noChangeArrowheads="1"/>
          </p:cNvSpPr>
          <p:nvPr/>
        </p:nvSpPr>
        <p:spPr bwMode="auto">
          <a:xfrm>
            <a:off x="3348038" y="3068638"/>
            <a:ext cx="914400" cy="914400"/>
          </a:xfrm>
          <a:prstGeom prst="ellipse">
            <a:avLst/>
          </a:prstGeom>
          <a:solidFill>
            <a:srgbClr val="F6F124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/>
              <a:t>9</a:t>
            </a:r>
          </a:p>
        </p:txBody>
      </p:sp>
      <p:sp>
        <p:nvSpPr>
          <p:cNvPr id="15367" name="Oval 7">
            <a:hlinkClick r:id="rId5" action="ppaction://hlinksldjump">
              <a:snd r:embed="rId6" name="chimes.wav"/>
            </a:hlinkClick>
          </p:cNvPr>
          <p:cNvSpPr>
            <a:spLocks noChangeArrowheads="1"/>
          </p:cNvSpPr>
          <p:nvPr/>
        </p:nvSpPr>
        <p:spPr bwMode="auto">
          <a:xfrm>
            <a:off x="4211638" y="4437063"/>
            <a:ext cx="914400" cy="914400"/>
          </a:xfrm>
          <a:prstGeom prst="ellipse">
            <a:avLst/>
          </a:prstGeom>
          <a:solidFill>
            <a:srgbClr val="6617D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/>
              <a:t>7</a:t>
            </a:r>
          </a:p>
        </p:txBody>
      </p:sp>
      <p:sp>
        <p:nvSpPr>
          <p:cNvPr id="15368" name="Oval 8">
            <a:hlinkClick r:id="rId3" action="ppaction://hlinksldjump">
              <a:snd r:embed="rId4" name="ошибка1.WAV"/>
            </a:hlinkClick>
          </p:cNvPr>
          <p:cNvSpPr>
            <a:spLocks noChangeArrowheads="1"/>
          </p:cNvSpPr>
          <p:nvPr/>
        </p:nvSpPr>
        <p:spPr bwMode="auto">
          <a:xfrm>
            <a:off x="5724525" y="1196975"/>
            <a:ext cx="914400" cy="914400"/>
          </a:xfrm>
          <a:prstGeom prst="ellipse">
            <a:avLst/>
          </a:prstGeom>
          <a:solidFill>
            <a:srgbClr val="D6305B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/>
              <a:t>4</a:t>
            </a:r>
          </a:p>
        </p:txBody>
      </p:sp>
      <p:sp>
        <p:nvSpPr>
          <p:cNvPr id="15369" name="Oval 9">
            <a:hlinkClick r:id="rId3" action="ppaction://hlinksldjump">
              <a:snd r:embed="rId4" name="ошибка1.WAV"/>
            </a:hlinkClick>
          </p:cNvPr>
          <p:cNvSpPr>
            <a:spLocks noChangeArrowheads="1"/>
          </p:cNvSpPr>
          <p:nvPr/>
        </p:nvSpPr>
        <p:spPr bwMode="auto">
          <a:xfrm>
            <a:off x="4211638" y="1557338"/>
            <a:ext cx="914400" cy="914400"/>
          </a:xfrm>
          <a:prstGeom prst="ellipse">
            <a:avLst/>
          </a:prstGeom>
          <a:solidFill>
            <a:srgbClr val="39D2F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/>
              <a:t>6</a:t>
            </a:r>
          </a:p>
        </p:txBody>
      </p:sp>
      <p:sp>
        <p:nvSpPr>
          <p:cNvPr id="15370" name="Oval 10">
            <a:hlinkClick r:id="rId3" action="ppaction://hlinksldjump">
              <a:snd r:embed="rId4" name="ошибка1.WAV"/>
            </a:hlinkClick>
          </p:cNvPr>
          <p:cNvSpPr>
            <a:spLocks noChangeArrowheads="1"/>
          </p:cNvSpPr>
          <p:nvPr/>
        </p:nvSpPr>
        <p:spPr bwMode="auto">
          <a:xfrm>
            <a:off x="7092950" y="1628775"/>
            <a:ext cx="914400" cy="936625"/>
          </a:xfrm>
          <a:prstGeom prst="ellipse">
            <a:avLst/>
          </a:prstGeom>
          <a:solidFill>
            <a:srgbClr val="3DE9A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/>
              <a:t>8</a:t>
            </a:r>
          </a:p>
        </p:txBody>
      </p:sp>
      <p:pic>
        <p:nvPicPr>
          <p:cNvPr id="15371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0825" y="4508500"/>
            <a:ext cx="2052638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олилиния 11">
            <a:hlinkClick r:id="" action="ppaction://hlinkshowjump?jump=endshow" highlightClick="1"/>
          </p:cNvPr>
          <p:cNvSpPr/>
          <p:nvPr/>
        </p:nvSpPr>
        <p:spPr>
          <a:xfrm>
            <a:off x="8351912" y="6165304"/>
            <a:ext cx="792088" cy="692696"/>
          </a:xfrm>
          <a:custGeom>
            <a:avLst/>
            <a:gdLst>
              <a:gd name="connsiteX0" fmla="*/ 0 w 683568"/>
              <a:gd name="connsiteY0" fmla="*/ 0 h 682376"/>
              <a:gd name="connsiteX1" fmla="*/ 683568 w 683568"/>
              <a:gd name="connsiteY1" fmla="*/ 0 h 682376"/>
              <a:gd name="connsiteX2" fmla="*/ 683568 w 683568"/>
              <a:gd name="connsiteY2" fmla="*/ 682376 h 682376"/>
              <a:gd name="connsiteX3" fmla="*/ 0 w 683568"/>
              <a:gd name="connsiteY3" fmla="*/ 682376 h 682376"/>
              <a:gd name="connsiteX4" fmla="*/ 0 w 683568"/>
              <a:gd name="connsiteY4" fmla="*/ 0 h 682376"/>
              <a:gd name="connsiteX5" fmla="*/ 469729 w 683568"/>
              <a:gd name="connsiteY5" fmla="*/ 341188 h 682376"/>
              <a:gd name="connsiteX6" fmla="*/ 85893 w 683568"/>
              <a:gd name="connsiteY6" fmla="*/ 85297 h 682376"/>
              <a:gd name="connsiteX7" fmla="*/ 85893 w 683568"/>
              <a:gd name="connsiteY7" fmla="*/ 597079 h 682376"/>
              <a:gd name="connsiteX8" fmla="*/ 469729 w 683568"/>
              <a:gd name="connsiteY8" fmla="*/ 341188 h 682376"/>
              <a:gd name="connsiteX9" fmla="*/ 533702 w 683568"/>
              <a:gd name="connsiteY9" fmla="*/ 85297 h 682376"/>
              <a:gd name="connsiteX10" fmla="*/ 597675 w 683568"/>
              <a:gd name="connsiteY10" fmla="*/ 85297 h 682376"/>
              <a:gd name="connsiteX11" fmla="*/ 597675 w 683568"/>
              <a:gd name="connsiteY11" fmla="*/ 597079 h 682376"/>
              <a:gd name="connsiteX12" fmla="*/ 533702 w 683568"/>
              <a:gd name="connsiteY12" fmla="*/ 597079 h 682376"/>
              <a:gd name="connsiteX13" fmla="*/ 533702 w 683568"/>
              <a:gd name="connsiteY13" fmla="*/ 85297 h 682376"/>
              <a:gd name="connsiteX0" fmla="*/ 469729 w 683568"/>
              <a:gd name="connsiteY0" fmla="*/ 341188 h 682376"/>
              <a:gd name="connsiteX1" fmla="*/ 85893 w 683568"/>
              <a:gd name="connsiteY1" fmla="*/ 85297 h 682376"/>
              <a:gd name="connsiteX2" fmla="*/ 85893 w 683568"/>
              <a:gd name="connsiteY2" fmla="*/ 597079 h 682376"/>
              <a:gd name="connsiteX3" fmla="*/ 469729 w 683568"/>
              <a:gd name="connsiteY3" fmla="*/ 341188 h 682376"/>
              <a:gd name="connsiteX4" fmla="*/ 533702 w 683568"/>
              <a:gd name="connsiteY4" fmla="*/ 85297 h 682376"/>
              <a:gd name="connsiteX5" fmla="*/ 597675 w 683568"/>
              <a:gd name="connsiteY5" fmla="*/ 85297 h 682376"/>
              <a:gd name="connsiteX6" fmla="*/ 597675 w 683568"/>
              <a:gd name="connsiteY6" fmla="*/ 597079 h 682376"/>
              <a:gd name="connsiteX7" fmla="*/ 533702 w 683568"/>
              <a:gd name="connsiteY7" fmla="*/ 597079 h 682376"/>
              <a:gd name="connsiteX8" fmla="*/ 533702 w 683568"/>
              <a:gd name="connsiteY8" fmla="*/ 85297 h 682376"/>
              <a:gd name="connsiteX0" fmla="*/ 469729 w 683568"/>
              <a:gd name="connsiteY0" fmla="*/ 341188 h 682376"/>
              <a:gd name="connsiteX1" fmla="*/ 85893 w 683568"/>
              <a:gd name="connsiteY1" fmla="*/ 597079 h 682376"/>
              <a:gd name="connsiteX2" fmla="*/ 85893 w 683568"/>
              <a:gd name="connsiteY2" fmla="*/ 85297 h 682376"/>
              <a:gd name="connsiteX3" fmla="*/ 469729 w 683568"/>
              <a:gd name="connsiteY3" fmla="*/ 341188 h 682376"/>
              <a:gd name="connsiteX4" fmla="*/ 533702 w 683568"/>
              <a:gd name="connsiteY4" fmla="*/ 85297 h 682376"/>
              <a:gd name="connsiteX5" fmla="*/ 597675 w 683568"/>
              <a:gd name="connsiteY5" fmla="*/ 85297 h 682376"/>
              <a:gd name="connsiteX6" fmla="*/ 597675 w 683568"/>
              <a:gd name="connsiteY6" fmla="*/ 597079 h 682376"/>
              <a:gd name="connsiteX7" fmla="*/ 533702 w 683568"/>
              <a:gd name="connsiteY7" fmla="*/ 597079 h 682376"/>
              <a:gd name="connsiteX8" fmla="*/ 533702 w 683568"/>
              <a:gd name="connsiteY8" fmla="*/ 85297 h 682376"/>
              <a:gd name="connsiteX0" fmla="*/ 0 w 683568"/>
              <a:gd name="connsiteY0" fmla="*/ 0 h 682376"/>
              <a:gd name="connsiteX1" fmla="*/ 683568 w 683568"/>
              <a:gd name="connsiteY1" fmla="*/ 0 h 682376"/>
              <a:gd name="connsiteX2" fmla="*/ 683568 w 683568"/>
              <a:gd name="connsiteY2" fmla="*/ 682376 h 682376"/>
              <a:gd name="connsiteX3" fmla="*/ 0 w 683568"/>
              <a:gd name="connsiteY3" fmla="*/ 682376 h 682376"/>
              <a:gd name="connsiteX4" fmla="*/ 0 w 683568"/>
              <a:gd name="connsiteY4" fmla="*/ 0 h 682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3568" h="682376" stroke="0" extrusionOk="0">
                <a:moveTo>
                  <a:pt x="0" y="0"/>
                </a:moveTo>
                <a:lnTo>
                  <a:pt x="683568" y="0"/>
                </a:lnTo>
                <a:lnTo>
                  <a:pt x="683568" y="682376"/>
                </a:lnTo>
                <a:lnTo>
                  <a:pt x="0" y="682376"/>
                </a:lnTo>
                <a:lnTo>
                  <a:pt x="0" y="0"/>
                </a:lnTo>
                <a:close/>
                <a:moveTo>
                  <a:pt x="469729" y="341188"/>
                </a:moveTo>
                <a:lnTo>
                  <a:pt x="85893" y="85297"/>
                </a:lnTo>
                <a:lnTo>
                  <a:pt x="85893" y="597079"/>
                </a:lnTo>
                <a:lnTo>
                  <a:pt x="469729" y="341188"/>
                </a:lnTo>
                <a:close/>
                <a:moveTo>
                  <a:pt x="533702" y="85297"/>
                </a:moveTo>
                <a:lnTo>
                  <a:pt x="597675" y="85297"/>
                </a:lnTo>
                <a:lnTo>
                  <a:pt x="597675" y="597079"/>
                </a:lnTo>
                <a:lnTo>
                  <a:pt x="533702" y="597079"/>
                </a:lnTo>
                <a:lnTo>
                  <a:pt x="533702" y="85297"/>
                </a:lnTo>
                <a:close/>
              </a:path>
              <a:path w="683568" h="682376" fill="darken" stroke="0" extrusionOk="0">
                <a:moveTo>
                  <a:pt x="469729" y="341188"/>
                </a:moveTo>
                <a:lnTo>
                  <a:pt x="85893" y="85297"/>
                </a:lnTo>
                <a:lnTo>
                  <a:pt x="85893" y="597079"/>
                </a:lnTo>
                <a:lnTo>
                  <a:pt x="469729" y="341188"/>
                </a:lnTo>
                <a:close/>
                <a:moveTo>
                  <a:pt x="533702" y="85297"/>
                </a:moveTo>
                <a:lnTo>
                  <a:pt x="597675" y="85297"/>
                </a:lnTo>
                <a:lnTo>
                  <a:pt x="597675" y="597079"/>
                </a:lnTo>
                <a:lnTo>
                  <a:pt x="533702" y="597079"/>
                </a:lnTo>
                <a:lnTo>
                  <a:pt x="533702" y="85297"/>
                </a:lnTo>
                <a:close/>
              </a:path>
              <a:path w="683568" h="682376" fill="none" extrusionOk="0">
                <a:moveTo>
                  <a:pt x="469729" y="341188"/>
                </a:moveTo>
                <a:lnTo>
                  <a:pt x="85893" y="597079"/>
                </a:lnTo>
                <a:lnTo>
                  <a:pt x="85893" y="85297"/>
                </a:lnTo>
                <a:lnTo>
                  <a:pt x="469729" y="341188"/>
                </a:lnTo>
                <a:close/>
                <a:moveTo>
                  <a:pt x="533702" y="85297"/>
                </a:moveTo>
                <a:lnTo>
                  <a:pt x="597675" y="85297"/>
                </a:lnTo>
                <a:lnTo>
                  <a:pt x="597675" y="597079"/>
                </a:lnTo>
                <a:lnTo>
                  <a:pt x="533702" y="597079"/>
                </a:lnTo>
                <a:lnTo>
                  <a:pt x="533702" y="85297"/>
                </a:lnTo>
                <a:close/>
              </a:path>
              <a:path w="683568" h="682376" fill="none">
                <a:moveTo>
                  <a:pt x="0" y="0"/>
                </a:moveTo>
                <a:lnTo>
                  <a:pt x="683568" y="0"/>
                </a:lnTo>
                <a:lnTo>
                  <a:pt x="683568" y="682376"/>
                </a:lnTo>
                <a:lnTo>
                  <a:pt x="0" y="682376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  <a:ln cap="rnd" cmpd="sng">
            <a:gradFill flip="none" rotWithShape="1">
              <a:gsLst>
                <a:gs pos="0">
                  <a:srgbClr val="D6305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162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0Y.avi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6786563"/>
            <a:ext cx="1055687" cy="7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7414" name="WordArt 6"/>
          <p:cNvSpPr>
            <a:spLocks noChangeArrowheads="1" noChangeShapeType="1" noTextEdit="1"/>
          </p:cNvSpPr>
          <p:nvPr/>
        </p:nvSpPr>
        <p:spPr bwMode="auto">
          <a:xfrm>
            <a:off x="2124075" y="549275"/>
            <a:ext cx="5111750" cy="930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Ошибка!</a:t>
            </a:r>
          </a:p>
        </p:txBody>
      </p:sp>
      <p:sp>
        <p:nvSpPr>
          <p:cNvPr id="16389" name="Oval 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8388350" y="5949950"/>
            <a:ext cx="755650" cy="769938"/>
          </a:xfrm>
          <a:prstGeom prst="ellipse">
            <a:avLst/>
          </a:prstGeom>
          <a:solidFill>
            <a:srgbClr val="D6305B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6390" name="Picture 11" descr="C:\Users\Лида\Desktop\художник\43713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35375" y="2492375"/>
            <a:ext cx="2232025" cy="237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167" fill="hold"/>
                                        <p:tgtEl>
                                          <p:spTgt spid="174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174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74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3" dur="1" fill="hold"/>
                                        <p:tgtEl>
                                          <p:spTgt spid="174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10"/>
                  </p:tgtEl>
                </p:cond>
              </p:nextCondLst>
            </p:seq>
            <p:vide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7410"/>
                </p:tgtEl>
              </p:cMediaNode>
            </p:video>
          </p:childTnLst>
        </p:cTn>
      </p:par>
    </p:tnLst>
    <p:bldLst>
      <p:bldP spid="1741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Oval 7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7956550" y="5734050"/>
            <a:ext cx="914400" cy="914400"/>
          </a:xfrm>
          <a:prstGeom prst="ellipse">
            <a:avLst/>
          </a:prstGeom>
          <a:solidFill>
            <a:srgbClr val="D6305B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7414" name="Picture 12" descr="C:\Users\Лида\Desktop\художник\dis98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563938" y="2565400"/>
            <a:ext cx="1700212" cy="2232025"/>
          </a:xfrm>
        </p:spPr>
      </p:pic>
      <p:sp>
        <p:nvSpPr>
          <p:cNvPr id="7" name="WordArt 5"/>
          <p:cNvSpPr>
            <a:spLocks noGrp="1" noChangeArrowheads="1" noChangeShapeType="1" noTextEdit="1"/>
          </p:cNvSpPr>
          <p:nvPr>
            <p:ph type="title"/>
          </p:nvPr>
        </p:nvSpPr>
        <p:spPr bwMode="auto">
          <a:prstGeom prst="rect">
            <a:avLst/>
          </a:prstGeom>
        </p:spPr>
        <p:txBody>
          <a:bodyPr wrap="none" fromWordArt="1"/>
          <a:lstStyle/>
          <a:p>
            <a:pPr algn="ctr"/>
            <a:r>
              <a:rPr lang="ru-RU" sz="48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D6305B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Правильно!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8" descr="C:\Users\Лида\Desktop\художник\dosk5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4438" y="836613"/>
            <a:ext cx="6408737" cy="554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410200" cy="19732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6000" smtClean="0"/>
              <a:t>15-6=</a:t>
            </a:r>
          </a:p>
        </p:txBody>
      </p:sp>
      <p:sp>
        <p:nvSpPr>
          <p:cNvPr id="18437" name="Oval 6">
            <a:hlinkClick r:id="rId3" action="ppaction://hlinksldjump">
              <a:snd r:embed="rId4" name="ошибка1.WAV"/>
            </a:hlinkClick>
          </p:cNvPr>
          <p:cNvSpPr>
            <a:spLocks noChangeArrowheads="1"/>
          </p:cNvSpPr>
          <p:nvPr/>
        </p:nvSpPr>
        <p:spPr bwMode="auto">
          <a:xfrm>
            <a:off x="4067175" y="4365625"/>
            <a:ext cx="914400" cy="914400"/>
          </a:xfrm>
          <a:prstGeom prst="ellipse">
            <a:avLst/>
          </a:prstGeom>
          <a:solidFill>
            <a:srgbClr val="E49A14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/>
              <a:t>5</a:t>
            </a:r>
          </a:p>
        </p:txBody>
      </p:sp>
      <p:sp>
        <p:nvSpPr>
          <p:cNvPr id="18438" name="Oval 7">
            <a:hlinkClick r:id="rId5" action="ppaction://hlinksldjump">
              <a:snd r:embed="rId6" name="chimes.wav"/>
            </a:hlinkClick>
          </p:cNvPr>
          <p:cNvSpPr>
            <a:spLocks noChangeArrowheads="1"/>
          </p:cNvSpPr>
          <p:nvPr/>
        </p:nvSpPr>
        <p:spPr bwMode="auto">
          <a:xfrm>
            <a:off x="3276600" y="3284538"/>
            <a:ext cx="914400" cy="914400"/>
          </a:xfrm>
          <a:prstGeom prst="ellipse">
            <a:avLst/>
          </a:prstGeom>
          <a:solidFill>
            <a:srgbClr val="F6F124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/>
              <a:t>9</a:t>
            </a:r>
          </a:p>
        </p:txBody>
      </p:sp>
      <p:sp>
        <p:nvSpPr>
          <p:cNvPr id="18439" name="Oval 8">
            <a:hlinkClick r:id="rId3" action="ppaction://hlinksldjump">
              <a:snd r:embed="rId4" name="ошибка1.WAV"/>
            </a:hlinkClick>
          </p:cNvPr>
          <p:cNvSpPr>
            <a:spLocks noChangeArrowheads="1"/>
          </p:cNvSpPr>
          <p:nvPr/>
        </p:nvSpPr>
        <p:spPr bwMode="auto">
          <a:xfrm>
            <a:off x="5292725" y="4941888"/>
            <a:ext cx="914400" cy="914400"/>
          </a:xfrm>
          <a:prstGeom prst="ellipse">
            <a:avLst/>
          </a:prstGeom>
          <a:solidFill>
            <a:srgbClr val="6617D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/>
              <a:t>7</a:t>
            </a:r>
          </a:p>
        </p:txBody>
      </p:sp>
      <p:sp>
        <p:nvSpPr>
          <p:cNvPr id="18440" name="Oval 9">
            <a:hlinkClick r:id="rId3" action="ppaction://hlinksldjump">
              <a:snd r:embed="rId4" name="ошибка1.WAV"/>
            </a:hlinkClick>
          </p:cNvPr>
          <p:cNvSpPr>
            <a:spLocks noChangeArrowheads="1"/>
          </p:cNvSpPr>
          <p:nvPr/>
        </p:nvSpPr>
        <p:spPr bwMode="auto">
          <a:xfrm>
            <a:off x="6875463" y="1557338"/>
            <a:ext cx="914400" cy="914400"/>
          </a:xfrm>
          <a:prstGeom prst="ellipse">
            <a:avLst/>
          </a:prstGeom>
          <a:solidFill>
            <a:srgbClr val="D6305B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/>
              <a:t>4</a:t>
            </a:r>
          </a:p>
        </p:txBody>
      </p:sp>
      <p:sp>
        <p:nvSpPr>
          <p:cNvPr id="18441" name="Oval 10">
            <a:hlinkClick r:id="rId3" action="ppaction://hlinksldjump">
              <a:snd r:embed="rId4" name="ошибка1.WAV"/>
            </a:hlinkClick>
          </p:cNvPr>
          <p:cNvSpPr>
            <a:spLocks noChangeArrowheads="1"/>
          </p:cNvSpPr>
          <p:nvPr/>
        </p:nvSpPr>
        <p:spPr bwMode="auto">
          <a:xfrm>
            <a:off x="4211638" y="1989138"/>
            <a:ext cx="914400" cy="914400"/>
          </a:xfrm>
          <a:prstGeom prst="ellipse">
            <a:avLst/>
          </a:prstGeom>
          <a:solidFill>
            <a:srgbClr val="39D2F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/>
              <a:t>6</a:t>
            </a:r>
          </a:p>
        </p:txBody>
      </p:sp>
      <p:sp>
        <p:nvSpPr>
          <p:cNvPr id="18442" name="Oval 11">
            <a:hlinkClick r:id="rId3" action="ppaction://hlinksldjump">
              <a:snd r:embed="rId4" name="ошибка1.WAV"/>
            </a:hlinkClick>
          </p:cNvPr>
          <p:cNvSpPr>
            <a:spLocks noChangeArrowheads="1"/>
          </p:cNvSpPr>
          <p:nvPr/>
        </p:nvSpPr>
        <p:spPr bwMode="auto">
          <a:xfrm>
            <a:off x="5364163" y="1341438"/>
            <a:ext cx="914400" cy="936625"/>
          </a:xfrm>
          <a:prstGeom prst="ellipse">
            <a:avLst/>
          </a:prstGeom>
          <a:solidFill>
            <a:srgbClr val="3DE9A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/>
              <a:t>8</a:t>
            </a:r>
          </a:p>
        </p:txBody>
      </p:sp>
      <p:pic>
        <p:nvPicPr>
          <p:cNvPr id="18443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0825" y="4508500"/>
            <a:ext cx="2052638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олилиния 11">
            <a:hlinkClick r:id="" action="ppaction://hlinkshowjump?jump=endshow" highlightClick="1"/>
          </p:cNvPr>
          <p:cNvSpPr/>
          <p:nvPr/>
        </p:nvSpPr>
        <p:spPr>
          <a:xfrm>
            <a:off x="8351912" y="6165304"/>
            <a:ext cx="792088" cy="692696"/>
          </a:xfrm>
          <a:custGeom>
            <a:avLst/>
            <a:gdLst>
              <a:gd name="connsiteX0" fmla="*/ 0 w 683568"/>
              <a:gd name="connsiteY0" fmla="*/ 0 h 682376"/>
              <a:gd name="connsiteX1" fmla="*/ 683568 w 683568"/>
              <a:gd name="connsiteY1" fmla="*/ 0 h 682376"/>
              <a:gd name="connsiteX2" fmla="*/ 683568 w 683568"/>
              <a:gd name="connsiteY2" fmla="*/ 682376 h 682376"/>
              <a:gd name="connsiteX3" fmla="*/ 0 w 683568"/>
              <a:gd name="connsiteY3" fmla="*/ 682376 h 682376"/>
              <a:gd name="connsiteX4" fmla="*/ 0 w 683568"/>
              <a:gd name="connsiteY4" fmla="*/ 0 h 682376"/>
              <a:gd name="connsiteX5" fmla="*/ 469729 w 683568"/>
              <a:gd name="connsiteY5" fmla="*/ 341188 h 682376"/>
              <a:gd name="connsiteX6" fmla="*/ 85893 w 683568"/>
              <a:gd name="connsiteY6" fmla="*/ 85297 h 682376"/>
              <a:gd name="connsiteX7" fmla="*/ 85893 w 683568"/>
              <a:gd name="connsiteY7" fmla="*/ 597079 h 682376"/>
              <a:gd name="connsiteX8" fmla="*/ 469729 w 683568"/>
              <a:gd name="connsiteY8" fmla="*/ 341188 h 682376"/>
              <a:gd name="connsiteX9" fmla="*/ 533702 w 683568"/>
              <a:gd name="connsiteY9" fmla="*/ 85297 h 682376"/>
              <a:gd name="connsiteX10" fmla="*/ 597675 w 683568"/>
              <a:gd name="connsiteY10" fmla="*/ 85297 h 682376"/>
              <a:gd name="connsiteX11" fmla="*/ 597675 w 683568"/>
              <a:gd name="connsiteY11" fmla="*/ 597079 h 682376"/>
              <a:gd name="connsiteX12" fmla="*/ 533702 w 683568"/>
              <a:gd name="connsiteY12" fmla="*/ 597079 h 682376"/>
              <a:gd name="connsiteX13" fmla="*/ 533702 w 683568"/>
              <a:gd name="connsiteY13" fmla="*/ 85297 h 682376"/>
              <a:gd name="connsiteX0" fmla="*/ 469729 w 683568"/>
              <a:gd name="connsiteY0" fmla="*/ 341188 h 682376"/>
              <a:gd name="connsiteX1" fmla="*/ 85893 w 683568"/>
              <a:gd name="connsiteY1" fmla="*/ 85297 h 682376"/>
              <a:gd name="connsiteX2" fmla="*/ 85893 w 683568"/>
              <a:gd name="connsiteY2" fmla="*/ 597079 h 682376"/>
              <a:gd name="connsiteX3" fmla="*/ 469729 w 683568"/>
              <a:gd name="connsiteY3" fmla="*/ 341188 h 682376"/>
              <a:gd name="connsiteX4" fmla="*/ 533702 w 683568"/>
              <a:gd name="connsiteY4" fmla="*/ 85297 h 682376"/>
              <a:gd name="connsiteX5" fmla="*/ 597675 w 683568"/>
              <a:gd name="connsiteY5" fmla="*/ 85297 h 682376"/>
              <a:gd name="connsiteX6" fmla="*/ 597675 w 683568"/>
              <a:gd name="connsiteY6" fmla="*/ 597079 h 682376"/>
              <a:gd name="connsiteX7" fmla="*/ 533702 w 683568"/>
              <a:gd name="connsiteY7" fmla="*/ 597079 h 682376"/>
              <a:gd name="connsiteX8" fmla="*/ 533702 w 683568"/>
              <a:gd name="connsiteY8" fmla="*/ 85297 h 682376"/>
              <a:gd name="connsiteX0" fmla="*/ 469729 w 683568"/>
              <a:gd name="connsiteY0" fmla="*/ 341188 h 682376"/>
              <a:gd name="connsiteX1" fmla="*/ 85893 w 683568"/>
              <a:gd name="connsiteY1" fmla="*/ 597079 h 682376"/>
              <a:gd name="connsiteX2" fmla="*/ 85893 w 683568"/>
              <a:gd name="connsiteY2" fmla="*/ 85297 h 682376"/>
              <a:gd name="connsiteX3" fmla="*/ 469729 w 683568"/>
              <a:gd name="connsiteY3" fmla="*/ 341188 h 682376"/>
              <a:gd name="connsiteX4" fmla="*/ 533702 w 683568"/>
              <a:gd name="connsiteY4" fmla="*/ 85297 h 682376"/>
              <a:gd name="connsiteX5" fmla="*/ 597675 w 683568"/>
              <a:gd name="connsiteY5" fmla="*/ 85297 h 682376"/>
              <a:gd name="connsiteX6" fmla="*/ 597675 w 683568"/>
              <a:gd name="connsiteY6" fmla="*/ 597079 h 682376"/>
              <a:gd name="connsiteX7" fmla="*/ 533702 w 683568"/>
              <a:gd name="connsiteY7" fmla="*/ 597079 h 682376"/>
              <a:gd name="connsiteX8" fmla="*/ 533702 w 683568"/>
              <a:gd name="connsiteY8" fmla="*/ 85297 h 682376"/>
              <a:gd name="connsiteX0" fmla="*/ 0 w 683568"/>
              <a:gd name="connsiteY0" fmla="*/ 0 h 682376"/>
              <a:gd name="connsiteX1" fmla="*/ 683568 w 683568"/>
              <a:gd name="connsiteY1" fmla="*/ 0 h 682376"/>
              <a:gd name="connsiteX2" fmla="*/ 683568 w 683568"/>
              <a:gd name="connsiteY2" fmla="*/ 682376 h 682376"/>
              <a:gd name="connsiteX3" fmla="*/ 0 w 683568"/>
              <a:gd name="connsiteY3" fmla="*/ 682376 h 682376"/>
              <a:gd name="connsiteX4" fmla="*/ 0 w 683568"/>
              <a:gd name="connsiteY4" fmla="*/ 0 h 682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3568" h="682376" stroke="0" extrusionOk="0">
                <a:moveTo>
                  <a:pt x="0" y="0"/>
                </a:moveTo>
                <a:lnTo>
                  <a:pt x="683568" y="0"/>
                </a:lnTo>
                <a:lnTo>
                  <a:pt x="683568" y="682376"/>
                </a:lnTo>
                <a:lnTo>
                  <a:pt x="0" y="682376"/>
                </a:lnTo>
                <a:lnTo>
                  <a:pt x="0" y="0"/>
                </a:lnTo>
                <a:close/>
                <a:moveTo>
                  <a:pt x="469729" y="341188"/>
                </a:moveTo>
                <a:lnTo>
                  <a:pt x="85893" y="85297"/>
                </a:lnTo>
                <a:lnTo>
                  <a:pt x="85893" y="597079"/>
                </a:lnTo>
                <a:lnTo>
                  <a:pt x="469729" y="341188"/>
                </a:lnTo>
                <a:close/>
                <a:moveTo>
                  <a:pt x="533702" y="85297"/>
                </a:moveTo>
                <a:lnTo>
                  <a:pt x="597675" y="85297"/>
                </a:lnTo>
                <a:lnTo>
                  <a:pt x="597675" y="597079"/>
                </a:lnTo>
                <a:lnTo>
                  <a:pt x="533702" y="597079"/>
                </a:lnTo>
                <a:lnTo>
                  <a:pt x="533702" y="85297"/>
                </a:lnTo>
                <a:close/>
              </a:path>
              <a:path w="683568" h="682376" fill="darken" stroke="0" extrusionOk="0">
                <a:moveTo>
                  <a:pt x="469729" y="341188"/>
                </a:moveTo>
                <a:lnTo>
                  <a:pt x="85893" y="85297"/>
                </a:lnTo>
                <a:lnTo>
                  <a:pt x="85893" y="597079"/>
                </a:lnTo>
                <a:lnTo>
                  <a:pt x="469729" y="341188"/>
                </a:lnTo>
                <a:close/>
                <a:moveTo>
                  <a:pt x="533702" y="85297"/>
                </a:moveTo>
                <a:lnTo>
                  <a:pt x="597675" y="85297"/>
                </a:lnTo>
                <a:lnTo>
                  <a:pt x="597675" y="597079"/>
                </a:lnTo>
                <a:lnTo>
                  <a:pt x="533702" y="597079"/>
                </a:lnTo>
                <a:lnTo>
                  <a:pt x="533702" y="85297"/>
                </a:lnTo>
                <a:close/>
              </a:path>
              <a:path w="683568" h="682376" fill="none" extrusionOk="0">
                <a:moveTo>
                  <a:pt x="469729" y="341188"/>
                </a:moveTo>
                <a:lnTo>
                  <a:pt x="85893" y="597079"/>
                </a:lnTo>
                <a:lnTo>
                  <a:pt x="85893" y="85297"/>
                </a:lnTo>
                <a:lnTo>
                  <a:pt x="469729" y="341188"/>
                </a:lnTo>
                <a:close/>
                <a:moveTo>
                  <a:pt x="533702" y="85297"/>
                </a:moveTo>
                <a:lnTo>
                  <a:pt x="597675" y="85297"/>
                </a:lnTo>
                <a:lnTo>
                  <a:pt x="597675" y="597079"/>
                </a:lnTo>
                <a:lnTo>
                  <a:pt x="533702" y="597079"/>
                </a:lnTo>
                <a:lnTo>
                  <a:pt x="533702" y="85297"/>
                </a:lnTo>
                <a:close/>
              </a:path>
              <a:path w="683568" h="682376" fill="none">
                <a:moveTo>
                  <a:pt x="0" y="0"/>
                </a:moveTo>
                <a:lnTo>
                  <a:pt x="683568" y="0"/>
                </a:lnTo>
                <a:lnTo>
                  <a:pt x="683568" y="682376"/>
                </a:lnTo>
                <a:lnTo>
                  <a:pt x="0" y="682376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  <a:ln cap="rnd" cmpd="sng">
            <a:gradFill flip="none" rotWithShape="1">
              <a:gsLst>
                <a:gs pos="0">
                  <a:srgbClr val="D6305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162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0Y.avi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6786563"/>
            <a:ext cx="1055687" cy="7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0486" name="WordArt 6"/>
          <p:cNvSpPr>
            <a:spLocks noChangeArrowheads="1" noChangeShapeType="1" noTextEdit="1"/>
          </p:cNvSpPr>
          <p:nvPr/>
        </p:nvSpPr>
        <p:spPr bwMode="auto">
          <a:xfrm>
            <a:off x="2124075" y="549275"/>
            <a:ext cx="5111750" cy="930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Ошибка!</a:t>
            </a:r>
          </a:p>
        </p:txBody>
      </p:sp>
      <p:sp>
        <p:nvSpPr>
          <p:cNvPr id="19461" name="Oval 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8388350" y="5949950"/>
            <a:ext cx="755650" cy="769938"/>
          </a:xfrm>
          <a:prstGeom prst="ellipse">
            <a:avLst/>
          </a:prstGeom>
          <a:solidFill>
            <a:srgbClr val="D6305B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9462" name="Picture 11" descr="C:\Users\Лида\Desktop\художник\43713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19475" y="2060575"/>
            <a:ext cx="2376488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167" fill="hold"/>
                                        <p:tgtEl>
                                          <p:spTgt spid="2048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2048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04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3" dur="1" fill="hold"/>
                                        <p:tgtEl>
                                          <p:spTgt spid="2048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82"/>
                  </p:tgtEl>
                </p:cond>
              </p:nextCondLst>
            </p:seq>
            <p:vide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0482"/>
                </p:tgtEl>
              </p:cMediaNode>
            </p:video>
          </p:childTnLst>
        </p:cTn>
      </p:par>
    </p:tnLst>
    <p:bldLst>
      <p:bldP spid="2048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Oval 7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7956550" y="5734050"/>
            <a:ext cx="914400" cy="914400"/>
          </a:xfrm>
          <a:prstGeom prst="ellipse">
            <a:avLst/>
          </a:prstGeom>
          <a:solidFill>
            <a:srgbClr val="D6305B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20486" name="Picture 12" descr="C:\Users\Лида\Desktop\художник\dis98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348038" y="2781300"/>
            <a:ext cx="1700212" cy="2160588"/>
          </a:xfrm>
        </p:spPr>
      </p:pic>
      <p:sp>
        <p:nvSpPr>
          <p:cNvPr id="7" name="WordArt 5"/>
          <p:cNvSpPr>
            <a:spLocks noGrp="1" noChangeArrowheads="1" noChangeShapeType="1" noTextEdit="1"/>
          </p:cNvSpPr>
          <p:nvPr>
            <p:ph type="title"/>
          </p:nvPr>
        </p:nvSpPr>
        <p:spPr bwMode="auto">
          <a:prstGeom prst="rect">
            <a:avLst/>
          </a:prstGeom>
        </p:spPr>
        <p:txBody>
          <a:bodyPr wrap="none" fromWordArt="1"/>
          <a:lstStyle/>
          <a:p>
            <a:pPr algn="ctr"/>
            <a:r>
              <a:rPr lang="ru-RU" sz="48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D6305B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Правильно!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4508500"/>
            <a:ext cx="2052638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8" descr="C:\Users\Лида\Desktop\художник\dosk5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975" y="908050"/>
            <a:ext cx="6408738" cy="554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484313"/>
            <a:ext cx="5410200" cy="1973262"/>
          </a:xfrm>
        </p:spPr>
        <p:txBody>
          <a:bodyPr/>
          <a:lstStyle/>
          <a:p>
            <a:pPr eaLnBrk="1" hangingPunct="1"/>
            <a:r>
              <a:rPr lang="ru-RU" sz="6000" smtClean="0"/>
              <a:t>9+6=</a:t>
            </a:r>
          </a:p>
        </p:txBody>
      </p:sp>
      <p:sp>
        <p:nvSpPr>
          <p:cNvPr id="3078" name="Oval 7">
            <a:hlinkClick r:id="rId4" action="ppaction://hlinksldjump">
              <a:snd r:embed="rId5" name="ошибка1.WAV"/>
            </a:hlinkClick>
          </p:cNvPr>
          <p:cNvSpPr>
            <a:spLocks noChangeArrowheads="1"/>
          </p:cNvSpPr>
          <p:nvPr/>
        </p:nvSpPr>
        <p:spPr bwMode="auto">
          <a:xfrm>
            <a:off x="4284663" y="4508500"/>
            <a:ext cx="914400" cy="914400"/>
          </a:xfrm>
          <a:prstGeom prst="ellipse">
            <a:avLst/>
          </a:prstGeom>
          <a:solidFill>
            <a:srgbClr val="E49A14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/>
              <a:t>16</a:t>
            </a:r>
          </a:p>
        </p:txBody>
      </p:sp>
      <p:sp>
        <p:nvSpPr>
          <p:cNvPr id="3079" name="Oval 8">
            <a:hlinkClick r:id="rId4" action="ppaction://hlinksldjump">
              <a:snd r:embed="rId5" name="ошибка1.WAV"/>
            </a:hlinkClick>
          </p:cNvPr>
          <p:cNvSpPr>
            <a:spLocks noChangeArrowheads="1"/>
          </p:cNvSpPr>
          <p:nvPr/>
        </p:nvSpPr>
        <p:spPr bwMode="auto">
          <a:xfrm>
            <a:off x="3635375" y="2276475"/>
            <a:ext cx="914400" cy="914400"/>
          </a:xfrm>
          <a:prstGeom prst="ellipse">
            <a:avLst/>
          </a:prstGeom>
          <a:solidFill>
            <a:srgbClr val="F6F124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/>
              <a:t>11</a:t>
            </a:r>
          </a:p>
        </p:txBody>
      </p:sp>
      <p:sp>
        <p:nvSpPr>
          <p:cNvPr id="3080" name="Oval 9">
            <a:hlinkClick r:id="rId4" action="ppaction://hlinksldjump">
              <a:snd r:embed="rId5" name="ошибка1.WAV"/>
            </a:hlinkClick>
          </p:cNvPr>
          <p:cNvSpPr>
            <a:spLocks noChangeArrowheads="1"/>
          </p:cNvSpPr>
          <p:nvPr/>
        </p:nvSpPr>
        <p:spPr bwMode="auto">
          <a:xfrm>
            <a:off x="6227763" y="4797425"/>
            <a:ext cx="914400" cy="914400"/>
          </a:xfrm>
          <a:prstGeom prst="ellipse">
            <a:avLst/>
          </a:prstGeom>
          <a:solidFill>
            <a:srgbClr val="6617D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/>
              <a:t>17</a:t>
            </a:r>
          </a:p>
        </p:txBody>
      </p:sp>
      <p:sp>
        <p:nvSpPr>
          <p:cNvPr id="3081" name="Oval 10">
            <a:hlinkClick r:id="rId4" action="ppaction://hlinksldjump">
              <a:snd r:embed="rId5" name="ошибка1.WAV"/>
            </a:hlinkClick>
          </p:cNvPr>
          <p:cNvSpPr>
            <a:spLocks noChangeArrowheads="1"/>
          </p:cNvSpPr>
          <p:nvPr/>
        </p:nvSpPr>
        <p:spPr bwMode="auto">
          <a:xfrm>
            <a:off x="3419475" y="3429000"/>
            <a:ext cx="914400" cy="914400"/>
          </a:xfrm>
          <a:prstGeom prst="ellipse">
            <a:avLst/>
          </a:prstGeom>
          <a:solidFill>
            <a:srgbClr val="D6305B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/>
              <a:t>14</a:t>
            </a:r>
          </a:p>
        </p:txBody>
      </p:sp>
      <p:sp>
        <p:nvSpPr>
          <p:cNvPr id="3082" name="Oval 11">
            <a:hlinkClick r:id="rId4" action="ppaction://hlinksldjump">
              <a:snd r:embed="rId5" name="ошибка1.WAV"/>
            </a:hlinkClick>
          </p:cNvPr>
          <p:cNvSpPr>
            <a:spLocks noChangeArrowheads="1"/>
          </p:cNvSpPr>
          <p:nvPr/>
        </p:nvSpPr>
        <p:spPr bwMode="auto">
          <a:xfrm>
            <a:off x="5003800" y="1412875"/>
            <a:ext cx="914400" cy="914400"/>
          </a:xfrm>
          <a:prstGeom prst="ellipse">
            <a:avLst/>
          </a:prstGeom>
          <a:solidFill>
            <a:srgbClr val="39D2F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/>
              <a:t>12</a:t>
            </a:r>
          </a:p>
        </p:txBody>
      </p:sp>
      <p:sp>
        <p:nvSpPr>
          <p:cNvPr id="3083" name="Oval 12">
            <a:hlinkClick r:id="rId6" action="ppaction://hlinksldjump">
              <a:snd r:embed="rId7" name="chimes.wav"/>
            </a:hlinkClick>
          </p:cNvPr>
          <p:cNvSpPr>
            <a:spLocks noChangeArrowheads="1"/>
          </p:cNvSpPr>
          <p:nvPr/>
        </p:nvSpPr>
        <p:spPr bwMode="auto">
          <a:xfrm>
            <a:off x="6372225" y="1484313"/>
            <a:ext cx="914400" cy="936625"/>
          </a:xfrm>
          <a:prstGeom prst="ellipse">
            <a:avLst/>
          </a:prstGeom>
          <a:solidFill>
            <a:srgbClr val="3DE9A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/>
              <a:t>15</a:t>
            </a:r>
          </a:p>
        </p:txBody>
      </p:sp>
      <p:sp>
        <p:nvSpPr>
          <p:cNvPr id="13" name="Полилиния 12">
            <a:hlinkClick r:id="" action="ppaction://hlinkshowjump?jump=endshow" highlightClick="1"/>
          </p:cNvPr>
          <p:cNvSpPr/>
          <p:nvPr/>
        </p:nvSpPr>
        <p:spPr>
          <a:xfrm>
            <a:off x="8351912" y="6165304"/>
            <a:ext cx="792088" cy="692696"/>
          </a:xfrm>
          <a:custGeom>
            <a:avLst/>
            <a:gdLst>
              <a:gd name="connsiteX0" fmla="*/ 0 w 683568"/>
              <a:gd name="connsiteY0" fmla="*/ 0 h 682376"/>
              <a:gd name="connsiteX1" fmla="*/ 683568 w 683568"/>
              <a:gd name="connsiteY1" fmla="*/ 0 h 682376"/>
              <a:gd name="connsiteX2" fmla="*/ 683568 w 683568"/>
              <a:gd name="connsiteY2" fmla="*/ 682376 h 682376"/>
              <a:gd name="connsiteX3" fmla="*/ 0 w 683568"/>
              <a:gd name="connsiteY3" fmla="*/ 682376 h 682376"/>
              <a:gd name="connsiteX4" fmla="*/ 0 w 683568"/>
              <a:gd name="connsiteY4" fmla="*/ 0 h 682376"/>
              <a:gd name="connsiteX5" fmla="*/ 469729 w 683568"/>
              <a:gd name="connsiteY5" fmla="*/ 341188 h 682376"/>
              <a:gd name="connsiteX6" fmla="*/ 85893 w 683568"/>
              <a:gd name="connsiteY6" fmla="*/ 85297 h 682376"/>
              <a:gd name="connsiteX7" fmla="*/ 85893 w 683568"/>
              <a:gd name="connsiteY7" fmla="*/ 597079 h 682376"/>
              <a:gd name="connsiteX8" fmla="*/ 469729 w 683568"/>
              <a:gd name="connsiteY8" fmla="*/ 341188 h 682376"/>
              <a:gd name="connsiteX9" fmla="*/ 533702 w 683568"/>
              <a:gd name="connsiteY9" fmla="*/ 85297 h 682376"/>
              <a:gd name="connsiteX10" fmla="*/ 597675 w 683568"/>
              <a:gd name="connsiteY10" fmla="*/ 85297 h 682376"/>
              <a:gd name="connsiteX11" fmla="*/ 597675 w 683568"/>
              <a:gd name="connsiteY11" fmla="*/ 597079 h 682376"/>
              <a:gd name="connsiteX12" fmla="*/ 533702 w 683568"/>
              <a:gd name="connsiteY12" fmla="*/ 597079 h 682376"/>
              <a:gd name="connsiteX13" fmla="*/ 533702 w 683568"/>
              <a:gd name="connsiteY13" fmla="*/ 85297 h 682376"/>
              <a:gd name="connsiteX0" fmla="*/ 469729 w 683568"/>
              <a:gd name="connsiteY0" fmla="*/ 341188 h 682376"/>
              <a:gd name="connsiteX1" fmla="*/ 85893 w 683568"/>
              <a:gd name="connsiteY1" fmla="*/ 85297 h 682376"/>
              <a:gd name="connsiteX2" fmla="*/ 85893 w 683568"/>
              <a:gd name="connsiteY2" fmla="*/ 597079 h 682376"/>
              <a:gd name="connsiteX3" fmla="*/ 469729 w 683568"/>
              <a:gd name="connsiteY3" fmla="*/ 341188 h 682376"/>
              <a:gd name="connsiteX4" fmla="*/ 533702 w 683568"/>
              <a:gd name="connsiteY4" fmla="*/ 85297 h 682376"/>
              <a:gd name="connsiteX5" fmla="*/ 597675 w 683568"/>
              <a:gd name="connsiteY5" fmla="*/ 85297 h 682376"/>
              <a:gd name="connsiteX6" fmla="*/ 597675 w 683568"/>
              <a:gd name="connsiteY6" fmla="*/ 597079 h 682376"/>
              <a:gd name="connsiteX7" fmla="*/ 533702 w 683568"/>
              <a:gd name="connsiteY7" fmla="*/ 597079 h 682376"/>
              <a:gd name="connsiteX8" fmla="*/ 533702 w 683568"/>
              <a:gd name="connsiteY8" fmla="*/ 85297 h 682376"/>
              <a:gd name="connsiteX0" fmla="*/ 469729 w 683568"/>
              <a:gd name="connsiteY0" fmla="*/ 341188 h 682376"/>
              <a:gd name="connsiteX1" fmla="*/ 85893 w 683568"/>
              <a:gd name="connsiteY1" fmla="*/ 597079 h 682376"/>
              <a:gd name="connsiteX2" fmla="*/ 85893 w 683568"/>
              <a:gd name="connsiteY2" fmla="*/ 85297 h 682376"/>
              <a:gd name="connsiteX3" fmla="*/ 469729 w 683568"/>
              <a:gd name="connsiteY3" fmla="*/ 341188 h 682376"/>
              <a:gd name="connsiteX4" fmla="*/ 533702 w 683568"/>
              <a:gd name="connsiteY4" fmla="*/ 85297 h 682376"/>
              <a:gd name="connsiteX5" fmla="*/ 597675 w 683568"/>
              <a:gd name="connsiteY5" fmla="*/ 85297 h 682376"/>
              <a:gd name="connsiteX6" fmla="*/ 597675 w 683568"/>
              <a:gd name="connsiteY6" fmla="*/ 597079 h 682376"/>
              <a:gd name="connsiteX7" fmla="*/ 533702 w 683568"/>
              <a:gd name="connsiteY7" fmla="*/ 597079 h 682376"/>
              <a:gd name="connsiteX8" fmla="*/ 533702 w 683568"/>
              <a:gd name="connsiteY8" fmla="*/ 85297 h 682376"/>
              <a:gd name="connsiteX0" fmla="*/ 0 w 683568"/>
              <a:gd name="connsiteY0" fmla="*/ 0 h 682376"/>
              <a:gd name="connsiteX1" fmla="*/ 683568 w 683568"/>
              <a:gd name="connsiteY1" fmla="*/ 0 h 682376"/>
              <a:gd name="connsiteX2" fmla="*/ 683568 w 683568"/>
              <a:gd name="connsiteY2" fmla="*/ 682376 h 682376"/>
              <a:gd name="connsiteX3" fmla="*/ 0 w 683568"/>
              <a:gd name="connsiteY3" fmla="*/ 682376 h 682376"/>
              <a:gd name="connsiteX4" fmla="*/ 0 w 683568"/>
              <a:gd name="connsiteY4" fmla="*/ 0 h 682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3568" h="682376" stroke="0" extrusionOk="0">
                <a:moveTo>
                  <a:pt x="0" y="0"/>
                </a:moveTo>
                <a:lnTo>
                  <a:pt x="683568" y="0"/>
                </a:lnTo>
                <a:lnTo>
                  <a:pt x="683568" y="682376"/>
                </a:lnTo>
                <a:lnTo>
                  <a:pt x="0" y="682376"/>
                </a:lnTo>
                <a:lnTo>
                  <a:pt x="0" y="0"/>
                </a:lnTo>
                <a:close/>
                <a:moveTo>
                  <a:pt x="469729" y="341188"/>
                </a:moveTo>
                <a:lnTo>
                  <a:pt x="85893" y="85297"/>
                </a:lnTo>
                <a:lnTo>
                  <a:pt x="85893" y="597079"/>
                </a:lnTo>
                <a:lnTo>
                  <a:pt x="469729" y="341188"/>
                </a:lnTo>
                <a:close/>
                <a:moveTo>
                  <a:pt x="533702" y="85297"/>
                </a:moveTo>
                <a:lnTo>
                  <a:pt x="597675" y="85297"/>
                </a:lnTo>
                <a:lnTo>
                  <a:pt x="597675" y="597079"/>
                </a:lnTo>
                <a:lnTo>
                  <a:pt x="533702" y="597079"/>
                </a:lnTo>
                <a:lnTo>
                  <a:pt x="533702" y="85297"/>
                </a:lnTo>
                <a:close/>
              </a:path>
              <a:path w="683568" h="682376" fill="darken" stroke="0" extrusionOk="0">
                <a:moveTo>
                  <a:pt x="469729" y="341188"/>
                </a:moveTo>
                <a:lnTo>
                  <a:pt x="85893" y="85297"/>
                </a:lnTo>
                <a:lnTo>
                  <a:pt x="85893" y="597079"/>
                </a:lnTo>
                <a:lnTo>
                  <a:pt x="469729" y="341188"/>
                </a:lnTo>
                <a:close/>
                <a:moveTo>
                  <a:pt x="533702" y="85297"/>
                </a:moveTo>
                <a:lnTo>
                  <a:pt x="597675" y="85297"/>
                </a:lnTo>
                <a:lnTo>
                  <a:pt x="597675" y="597079"/>
                </a:lnTo>
                <a:lnTo>
                  <a:pt x="533702" y="597079"/>
                </a:lnTo>
                <a:lnTo>
                  <a:pt x="533702" y="85297"/>
                </a:lnTo>
                <a:close/>
              </a:path>
              <a:path w="683568" h="682376" fill="none" extrusionOk="0">
                <a:moveTo>
                  <a:pt x="469729" y="341188"/>
                </a:moveTo>
                <a:lnTo>
                  <a:pt x="85893" y="597079"/>
                </a:lnTo>
                <a:lnTo>
                  <a:pt x="85893" y="85297"/>
                </a:lnTo>
                <a:lnTo>
                  <a:pt x="469729" y="341188"/>
                </a:lnTo>
                <a:close/>
                <a:moveTo>
                  <a:pt x="533702" y="85297"/>
                </a:moveTo>
                <a:lnTo>
                  <a:pt x="597675" y="85297"/>
                </a:lnTo>
                <a:lnTo>
                  <a:pt x="597675" y="597079"/>
                </a:lnTo>
                <a:lnTo>
                  <a:pt x="533702" y="597079"/>
                </a:lnTo>
                <a:lnTo>
                  <a:pt x="533702" y="85297"/>
                </a:lnTo>
                <a:close/>
              </a:path>
              <a:path w="683568" h="682376" fill="none">
                <a:moveTo>
                  <a:pt x="0" y="0"/>
                </a:moveTo>
                <a:lnTo>
                  <a:pt x="683568" y="0"/>
                </a:lnTo>
                <a:lnTo>
                  <a:pt x="683568" y="682376"/>
                </a:lnTo>
                <a:lnTo>
                  <a:pt x="0" y="682376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  <a:ln cap="rnd" cmpd="sng">
            <a:gradFill flip="none" rotWithShape="1">
              <a:gsLst>
                <a:gs pos="0">
                  <a:srgbClr val="D6305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162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8" descr="C:\Users\Лида\Desktop\художник\dosk5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4438" y="836613"/>
            <a:ext cx="6408737" cy="554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410200" cy="19732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6000" smtClean="0"/>
              <a:t>5+6=</a:t>
            </a:r>
          </a:p>
        </p:txBody>
      </p:sp>
      <p:sp>
        <p:nvSpPr>
          <p:cNvPr id="21509" name="Oval 6">
            <a:hlinkClick r:id="rId3" action="ppaction://hlinksldjump">
              <a:snd r:embed="rId4" name="chimes.wav"/>
            </a:hlinkClick>
          </p:cNvPr>
          <p:cNvSpPr>
            <a:spLocks noChangeArrowheads="1"/>
          </p:cNvSpPr>
          <p:nvPr/>
        </p:nvSpPr>
        <p:spPr bwMode="auto">
          <a:xfrm>
            <a:off x="4067175" y="4365625"/>
            <a:ext cx="914400" cy="914400"/>
          </a:xfrm>
          <a:prstGeom prst="ellipse">
            <a:avLst/>
          </a:prstGeom>
          <a:solidFill>
            <a:srgbClr val="E49A14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/>
              <a:t>11</a:t>
            </a:r>
          </a:p>
        </p:txBody>
      </p:sp>
      <p:sp>
        <p:nvSpPr>
          <p:cNvPr id="21510" name="Oval 7">
            <a:hlinkClick r:id="rId5" action="ppaction://hlinksldjump">
              <a:snd r:embed="rId6" name="ошибка1.WAV"/>
            </a:hlinkClick>
          </p:cNvPr>
          <p:cNvSpPr>
            <a:spLocks noChangeArrowheads="1"/>
          </p:cNvSpPr>
          <p:nvPr/>
        </p:nvSpPr>
        <p:spPr bwMode="auto">
          <a:xfrm>
            <a:off x="3276600" y="3284538"/>
            <a:ext cx="914400" cy="914400"/>
          </a:xfrm>
          <a:prstGeom prst="ellipse">
            <a:avLst/>
          </a:prstGeom>
          <a:solidFill>
            <a:srgbClr val="F6F124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/>
              <a:t>19</a:t>
            </a:r>
          </a:p>
        </p:txBody>
      </p:sp>
      <p:sp>
        <p:nvSpPr>
          <p:cNvPr id="21511" name="Oval 8">
            <a:hlinkClick r:id="rId5" action="ppaction://hlinksldjump">
              <a:snd r:embed="rId6" name="ошибка1.WAV"/>
            </a:hlinkClick>
          </p:cNvPr>
          <p:cNvSpPr>
            <a:spLocks noChangeArrowheads="1"/>
          </p:cNvSpPr>
          <p:nvPr/>
        </p:nvSpPr>
        <p:spPr bwMode="auto">
          <a:xfrm>
            <a:off x="5292725" y="4941888"/>
            <a:ext cx="914400" cy="914400"/>
          </a:xfrm>
          <a:prstGeom prst="ellipse">
            <a:avLst/>
          </a:prstGeom>
          <a:solidFill>
            <a:srgbClr val="6617D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/>
              <a:t>17</a:t>
            </a:r>
          </a:p>
        </p:txBody>
      </p:sp>
      <p:sp>
        <p:nvSpPr>
          <p:cNvPr id="21512" name="Oval 9">
            <a:hlinkClick r:id="rId5" action="ppaction://hlinksldjump">
              <a:snd r:embed="rId6" name="ошибка1.WAV"/>
            </a:hlinkClick>
          </p:cNvPr>
          <p:cNvSpPr>
            <a:spLocks noChangeArrowheads="1"/>
          </p:cNvSpPr>
          <p:nvPr/>
        </p:nvSpPr>
        <p:spPr bwMode="auto">
          <a:xfrm>
            <a:off x="6875463" y="1557338"/>
            <a:ext cx="914400" cy="914400"/>
          </a:xfrm>
          <a:prstGeom prst="ellipse">
            <a:avLst/>
          </a:prstGeom>
          <a:solidFill>
            <a:srgbClr val="D6305B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/>
              <a:t>14</a:t>
            </a:r>
          </a:p>
        </p:txBody>
      </p:sp>
      <p:sp>
        <p:nvSpPr>
          <p:cNvPr id="21513" name="Oval 10">
            <a:hlinkClick r:id="rId5" action="ppaction://hlinksldjump">
              <a:snd r:embed="rId6" name="ошибка1.WAV"/>
            </a:hlinkClick>
          </p:cNvPr>
          <p:cNvSpPr>
            <a:spLocks noChangeArrowheads="1"/>
          </p:cNvSpPr>
          <p:nvPr/>
        </p:nvSpPr>
        <p:spPr bwMode="auto">
          <a:xfrm>
            <a:off x="4211638" y="1989138"/>
            <a:ext cx="914400" cy="914400"/>
          </a:xfrm>
          <a:prstGeom prst="ellipse">
            <a:avLst/>
          </a:prstGeom>
          <a:solidFill>
            <a:srgbClr val="39D2F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/>
              <a:t>13</a:t>
            </a:r>
          </a:p>
        </p:txBody>
      </p:sp>
      <p:sp>
        <p:nvSpPr>
          <p:cNvPr id="21514" name="Oval 11">
            <a:hlinkClick r:id="rId5" action="ppaction://hlinksldjump">
              <a:snd r:embed="rId6" name="ошибка1.WAV"/>
            </a:hlinkClick>
          </p:cNvPr>
          <p:cNvSpPr>
            <a:spLocks noChangeArrowheads="1"/>
          </p:cNvSpPr>
          <p:nvPr/>
        </p:nvSpPr>
        <p:spPr bwMode="auto">
          <a:xfrm>
            <a:off x="5364163" y="1341438"/>
            <a:ext cx="914400" cy="936625"/>
          </a:xfrm>
          <a:prstGeom prst="ellipse">
            <a:avLst/>
          </a:prstGeom>
          <a:solidFill>
            <a:srgbClr val="3DE9A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/>
              <a:t>12</a:t>
            </a:r>
          </a:p>
        </p:txBody>
      </p:sp>
      <p:pic>
        <p:nvPicPr>
          <p:cNvPr id="21515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0825" y="4508500"/>
            <a:ext cx="2052638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олилиния 11">
            <a:hlinkClick r:id="" action="ppaction://hlinkshowjump?jump=endshow" highlightClick="1"/>
          </p:cNvPr>
          <p:cNvSpPr/>
          <p:nvPr/>
        </p:nvSpPr>
        <p:spPr>
          <a:xfrm>
            <a:off x="8351912" y="6165304"/>
            <a:ext cx="792088" cy="692696"/>
          </a:xfrm>
          <a:custGeom>
            <a:avLst/>
            <a:gdLst>
              <a:gd name="connsiteX0" fmla="*/ 0 w 683568"/>
              <a:gd name="connsiteY0" fmla="*/ 0 h 682376"/>
              <a:gd name="connsiteX1" fmla="*/ 683568 w 683568"/>
              <a:gd name="connsiteY1" fmla="*/ 0 h 682376"/>
              <a:gd name="connsiteX2" fmla="*/ 683568 w 683568"/>
              <a:gd name="connsiteY2" fmla="*/ 682376 h 682376"/>
              <a:gd name="connsiteX3" fmla="*/ 0 w 683568"/>
              <a:gd name="connsiteY3" fmla="*/ 682376 h 682376"/>
              <a:gd name="connsiteX4" fmla="*/ 0 w 683568"/>
              <a:gd name="connsiteY4" fmla="*/ 0 h 682376"/>
              <a:gd name="connsiteX5" fmla="*/ 469729 w 683568"/>
              <a:gd name="connsiteY5" fmla="*/ 341188 h 682376"/>
              <a:gd name="connsiteX6" fmla="*/ 85893 w 683568"/>
              <a:gd name="connsiteY6" fmla="*/ 85297 h 682376"/>
              <a:gd name="connsiteX7" fmla="*/ 85893 w 683568"/>
              <a:gd name="connsiteY7" fmla="*/ 597079 h 682376"/>
              <a:gd name="connsiteX8" fmla="*/ 469729 w 683568"/>
              <a:gd name="connsiteY8" fmla="*/ 341188 h 682376"/>
              <a:gd name="connsiteX9" fmla="*/ 533702 w 683568"/>
              <a:gd name="connsiteY9" fmla="*/ 85297 h 682376"/>
              <a:gd name="connsiteX10" fmla="*/ 597675 w 683568"/>
              <a:gd name="connsiteY10" fmla="*/ 85297 h 682376"/>
              <a:gd name="connsiteX11" fmla="*/ 597675 w 683568"/>
              <a:gd name="connsiteY11" fmla="*/ 597079 h 682376"/>
              <a:gd name="connsiteX12" fmla="*/ 533702 w 683568"/>
              <a:gd name="connsiteY12" fmla="*/ 597079 h 682376"/>
              <a:gd name="connsiteX13" fmla="*/ 533702 w 683568"/>
              <a:gd name="connsiteY13" fmla="*/ 85297 h 682376"/>
              <a:gd name="connsiteX0" fmla="*/ 469729 w 683568"/>
              <a:gd name="connsiteY0" fmla="*/ 341188 h 682376"/>
              <a:gd name="connsiteX1" fmla="*/ 85893 w 683568"/>
              <a:gd name="connsiteY1" fmla="*/ 85297 h 682376"/>
              <a:gd name="connsiteX2" fmla="*/ 85893 w 683568"/>
              <a:gd name="connsiteY2" fmla="*/ 597079 h 682376"/>
              <a:gd name="connsiteX3" fmla="*/ 469729 w 683568"/>
              <a:gd name="connsiteY3" fmla="*/ 341188 h 682376"/>
              <a:gd name="connsiteX4" fmla="*/ 533702 w 683568"/>
              <a:gd name="connsiteY4" fmla="*/ 85297 h 682376"/>
              <a:gd name="connsiteX5" fmla="*/ 597675 w 683568"/>
              <a:gd name="connsiteY5" fmla="*/ 85297 h 682376"/>
              <a:gd name="connsiteX6" fmla="*/ 597675 w 683568"/>
              <a:gd name="connsiteY6" fmla="*/ 597079 h 682376"/>
              <a:gd name="connsiteX7" fmla="*/ 533702 w 683568"/>
              <a:gd name="connsiteY7" fmla="*/ 597079 h 682376"/>
              <a:gd name="connsiteX8" fmla="*/ 533702 w 683568"/>
              <a:gd name="connsiteY8" fmla="*/ 85297 h 682376"/>
              <a:gd name="connsiteX0" fmla="*/ 469729 w 683568"/>
              <a:gd name="connsiteY0" fmla="*/ 341188 h 682376"/>
              <a:gd name="connsiteX1" fmla="*/ 85893 w 683568"/>
              <a:gd name="connsiteY1" fmla="*/ 597079 h 682376"/>
              <a:gd name="connsiteX2" fmla="*/ 85893 w 683568"/>
              <a:gd name="connsiteY2" fmla="*/ 85297 h 682376"/>
              <a:gd name="connsiteX3" fmla="*/ 469729 w 683568"/>
              <a:gd name="connsiteY3" fmla="*/ 341188 h 682376"/>
              <a:gd name="connsiteX4" fmla="*/ 533702 w 683568"/>
              <a:gd name="connsiteY4" fmla="*/ 85297 h 682376"/>
              <a:gd name="connsiteX5" fmla="*/ 597675 w 683568"/>
              <a:gd name="connsiteY5" fmla="*/ 85297 h 682376"/>
              <a:gd name="connsiteX6" fmla="*/ 597675 w 683568"/>
              <a:gd name="connsiteY6" fmla="*/ 597079 h 682376"/>
              <a:gd name="connsiteX7" fmla="*/ 533702 w 683568"/>
              <a:gd name="connsiteY7" fmla="*/ 597079 h 682376"/>
              <a:gd name="connsiteX8" fmla="*/ 533702 w 683568"/>
              <a:gd name="connsiteY8" fmla="*/ 85297 h 682376"/>
              <a:gd name="connsiteX0" fmla="*/ 0 w 683568"/>
              <a:gd name="connsiteY0" fmla="*/ 0 h 682376"/>
              <a:gd name="connsiteX1" fmla="*/ 683568 w 683568"/>
              <a:gd name="connsiteY1" fmla="*/ 0 h 682376"/>
              <a:gd name="connsiteX2" fmla="*/ 683568 w 683568"/>
              <a:gd name="connsiteY2" fmla="*/ 682376 h 682376"/>
              <a:gd name="connsiteX3" fmla="*/ 0 w 683568"/>
              <a:gd name="connsiteY3" fmla="*/ 682376 h 682376"/>
              <a:gd name="connsiteX4" fmla="*/ 0 w 683568"/>
              <a:gd name="connsiteY4" fmla="*/ 0 h 682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3568" h="682376" stroke="0" extrusionOk="0">
                <a:moveTo>
                  <a:pt x="0" y="0"/>
                </a:moveTo>
                <a:lnTo>
                  <a:pt x="683568" y="0"/>
                </a:lnTo>
                <a:lnTo>
                  <a:pt x="683568" y="682376"/>
                </a:lnTo>
                <a:lnTo>
                  <a:pt x="0" y="682376"/>
                </a:lnTo>
                <a:lnTo>
                  <a:pt x="0" y="0"/>
                </a:lnTo>
                <a:close/>
                <a:moveTo>
                  <a:pt x="469729" y="341188"/>
                </a:moveTo>
                <a:lnTo>
                  <a:pt x="85893" y="85297"/>
                </a:lnTo>
                <a:lnTo>
                  <a:pt x="85893" y="597079"/>
                </a:lnTo>
                <a:lnTo>
                  <a:pt x="469729" y="341188"/>
                </a:lnTo>
                <a:close/>
                <a:moveTo>
                  <a:pt x="533702" y="85297"/>
                </a:moveTo>
                <a:lnTo>
                  <a:pt x="597675" y="85297"/>
                </a:lnTo>
                <a:lnTo>
                  <a:pt x="597675" y="597079"/>
                </a:lnTo>
                <a:lnTo>
                  <a:pt x="533702" y="597079"/>
                </a:lnTo>
                <a:lnTo>
                  <a:pt x="533702" y="85297"/>
                </a:lnTo>
                <a:close/>
              </a:path>
              <a:path w="683568" h="682376" fill="darken" stroke="0" extrusionOk="0">
                <a:moveTo>
                  <a:pt x="469729" y="341188"/>
                </a:moveTo>
                <a:lnTo>
                  <a:pt x="85893" y="85297"/>
                </a:lnTo>
                <a:lnTo>
                  <a:pt x="85893" y="597079"/>
                </a:lnTo>
                <a:lnTo>
                  <a:pt x="469729" y="341188"/>
                </a:lnTo>
                <a:close/>
                <a:moveTo>
                  <a:pt x="533702" y="85297"/>
                </a:moveTo>
                <a:lnTo>
                  <a:pt x="597675" y="85297"/>
                </a:lnTo>
                <a:lnTo>
                  <a:pt x="597675" y="597079"/>
                </a:lnTo>
                <a:lnTo>
                  <a:pt x="533702" y="597079"/>
                </a:lnTo>
                <a:lnTo>
                  <a:pt x="533702" y="85297"/>
                </a:lnTo>
                <a:close/>
              </a:path>
              <a:path w="683568" h="682376" fill="none" extrusionOk="0">
                <a:moveTo>
                  <a:pt x="469729" y="341188"/>
                </a:moveTo>
                <a:lnTo>
                  <a:pt x="85893" y="597079"/>
                </a:lnTo>
                <a:lnTo>
                  <a:pt x="85893" y="85297"/>
                </a:lnTo>
                <a:lnTo>
                  <a:pt x="469729" y="341188"/>
                </a:lnTo>
                <a:close/>
                <a:moveTo>
                  <a:pt x="533702" y="85297"/>
                </a:moveTo>
                <a:lnTo>
                  <a:pt x="597675" y="85297"/>
                </a:lnTo>
                <a:lnTo>
                  <a:pt x="597675" y="597079"/>
                </a:lnTo>
                <a:lnTo>
                  <a:pt x="533702" y="597079"/>
                </a:lnTo>
                <a:lnTo>
                  <a:pt x="533702" y="85297"/>
                </a:lnTo>
                <a:close/>
              </a:path>
              <a:path w="683568" h="682376" fill="none">
                <a:moveTo>
                  <a:pt x="0" y="0"/>
                </a:moveTo>
                <a:lnTo>
                  <a:pt x="683568" y="0"/>
                </a:lnTo>
                <a:lnTo>
                  <a:pt x="683568" y="682376"/>
                </a:lnTo>
                <a:lnTo>
                  <a:pt x="0" y="682376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  <a:ln cap="rnd" cmpd="sng">
            <a:gradFill flip="none" rotWithShape="1">
              <a:gsLst>
                <a:gs pos="0">
                  <a:srgbClr val="D6305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162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0Y.avi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6786563"/>
            <a:ext cx="1055687" cy="7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0486" name="WordArt 6"/>
          <p:cNvSpPr>
            <a:spLocks noChangeArrowheads="1" noChangeShapeType="1" noTextEdit="1"/>
          </p:cNvSpPr>
          <p:nvPr/>
        </p:nvSpPr>
        <p:spPr bwMode="auto">
          <a:xfrm>
            <a:off x="2124075" y="549275"/>
            <a:ext cx="5111750" cy="930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Ошибка!</a:t>
            </a:r>
          </a:p>
        </p:txBody>
      </p:sp>
      <p:sp>
        <p:nvSpPr>
          <p:cNvPr id="22533" name="Oval 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8388350" y="5949950"/>
            <a:ext cx="755650" cy="769938"/>
          </a:xfrm>
          <a:prstGeom prst="ellipse">
            <a:avLst/>
          </a:prstGeom>
          <a:solidFill>
            <a:srgbClr val="D6305B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22534" name="Picture 11" descr="C:\Users\Лида\Desktop\художник\43713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19475" y="2060575"/>
            <a:ext cx="2376488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167" fill="hold"/>
                                        <p:tgtEl>
                                          <p:spTgt spid="2048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2048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04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3" dur="1" fill="hold"/>
                                        <p:tgtEl>
                                          <p:spTgt spid="2048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82"/>
                  </p:tgtEl>
                </p:cond>
              </p:nextCondLst>
            </p:seq>
            <p:vide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0482"/>
                </p:tgtEl>
              </p:cMediaNode>
            </p:video>
          </p:childTnLst>
        </p:cTn>
      </p:par>
    </p:tnLst>
    <p:bldLst>
      <p:bldP spid="2048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Oval 7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956550" y="5734050"/>
            <a:ext cx="914400" cy="914400"/>
          </a:xfrm>
          <a:prstGeom prst="ellipse">
            <a:avLst/>
          </a:prstGeom>
          <a:solidFill>
            <a:srgbClr val="D6305B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23558" name="Picture 12" descr="C:\Users\Лида\Desktop\художник\dis98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348038" y="2781300"/>
            <a:ext cx="1700212" cy="2160588"/>
          </a:xfrm>
        </p:spPr>
      </p:pic>
      <p:sp>
        <p:nvSpPr>
          <p:cNvPr id="7" name="WordArt 5"/>
          <p:cNvSpPr>
            <a:spLocks noGrp="1" noChangeArrowheads="1" noChangeShapeType="1" noTextEdit="1"/>
          </p:cNvSpPr>
          <p:nvPr>
            <p:ph type="title"/>
          </p:nvPr>
        </p:nvSpPr>
        <p:spPr bwMode="auto">
          <a:prstGeom prst="rect">
            <a:avLst/>
          </a:prstGeom>
        </p:spPr>
        <p:txBody>
          <a:bodyPr wrap="none" fromWordArt="1"/>
          <a:lstStyle/>
          <a:p>
            <a:pPr algn="ctr"/>
            <a:r>
              <a:rPr lang="ru-RU" sz="48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D6305B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Правильно!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8" descr="C:\Users\Лида\Desktop\художник\dosk5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4438" y="836613"/>
            <a:ext cx="6408737" cy="554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410200" cy="19732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6000" smtClean="0"/>
              <a:t>14-6=</a:t>
            </a:r>
          </a:p>
        </p:txBody>
      </p:sp>
      <p:sp>
        <p:nvSpPr>
          <p:cNvPr id="24581" name="Oval 6">
            <a:hlinkClick r:id="rId3" action="ppaction://hlinksldjump">
              <a:snd r:embed="rId4" name="chimes.wav"/>
            </a:hlinkClick>
          </p:cNvPr>
          <p:cNvSpPr>
            <a:spLocks noChangeArrowheads="1"/>
          </p:cNvSpPr>
          <p:nvPr/>
        </p:nvSpPr>
        <p:spPr bwMode="auto">
          <a:xfrm>
            <a:off x="3995738" y="1916113"/>
            <a:ext cx="914400" cy="914400"/>
          </a:xfrm>
          <a:prstGeom prst="ellipse">
            <a:avLst/>
          </a:prstGeom>
          <a:solidFill>
            <a:srgbClr val="39D2F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/>
              <a:t>8</a:t>
            </a:r>
          </a:p>
        </p:txBody>
      </p:sp>
      <p:sp>
        <p:nvSpPr>
          <p:cNvPr id="24582" name="Oval 7">
            <a:hlinkClick r:id="rId5" action="ppaction://hlinksldjump">
              <a:snd r:embed="rId6" name="ошибка1.WAV"/>
            </a:hlinkClick>
          </p:cNvPr>
          <p:cNvSpPr>
            <a:spLocks noChangeArrowheads="1"/>
          </p:cNvSpPr>
          <p:nvPr/>
        </p:nvSpPr>
        <p:spPr bwMode="auto">
          <a:xfrm>
            <a:off x="3276600" y="3284538"/>
            <a:ext cx="914400" cy="914400"/>
          </a:xfrm>
          <a:prstGeom prst="ellipse">
            <a:avLst/>
          </a:prstGeom>
          <a:solidFill>
            <a:srgbClr val="F6F124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/>
              <a:t>7</a:t>
            </a:r>
          </a:p>
        </p:txBody>
      </p:sp>
      <p:sp>
        <p:nvSpPr>
          <p:cNvPr id="24583" name="Oval 8">
            <a:hlinkClick r:id="rId5" action="ppaction://hlinksldjump">
              <a:snd r:embed="rId6" name="ошибка1.WAV"/>
            </a:hlinkClick>
          </p:cNvPr>
          <p:cNvSpPr>
            <a:spLocks noChangeArrowheads="1"/>
          </p:cNvSpPr>
          <p:nvPr/>
        </p:nvSpPr>
        <p:spPr bwMode="auto">
          <a:xfrm>
            <a:off x="5292725" y="4941888"/>
            <a:ext cx="914400" cy="914400"/>
          </a:xfrm>
          <a:prstGeom prst="ellipse">
            <a:avLst/>
          </a:prstGeom>
          <a:solidFill>
            <a:srgbClr val="6617D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/>
              <a:t>12</a:t>
            </a:r>
          </a:p>
        </p:txBody>
      </p:sp>
      <p:sp>
        <p:nvSpPr>
          <p:cNvPr id="24584" name="Oval 9">
            <a:hlinkClick r:id="rId5" action="ppaction://hlinksldjump">
              <a:snd r:embed="rId6" name="ошибка1.WAV"/>
            </a:hlinkClick>
          </p:cNvPr>
          <p:cNvSpPr>
            <a:spLocks noChangeArrowheads="1"/>
          </p:cNvSpPr>
          <p:nvPr/>
        </p:nvSpPr>
        <p:spPr bwMode="auto">
          <a:xfrm>
            <a:off x="6875463" y="1557338"/>
            <a:ext cx="914400" cy="914400"/>
          </a:xfrm>
          <a:prstGeom prst="ellipse">
            <a:avLst/>
          </a:prstGeom>
          <a:solidFill>
            <a:srgbClr val="D6305B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/>
              <a:t>11</a:t>
            </a:r>
          </a:p>
        </p:txBody>
      </p:sp>
      <p:sp>
        <p:nvSpPr>
          <p:cNvPr id="24585" name="Oval 10">
            <a:hlinkClick r:id="rId5" action="ppaction://hlinksldjump">
              <a:snd r:embed="rId6" name="ошибка1.WAV"/>
            </a:hlinkClick>
          </p:cNvPr>
          <p:cNvSpPr>
            <a:spLocks noChangeArrowheads="1"/>
          </p:cNvSpPr>
          <p:nvPr/>
        </p:nvSpPr>
        <p:spPr bwMode="auto">
          <a:xfrm>
            <a:off x="4284663" y="4292600"/>
            <a:ext cx="914400" cy="914400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/>
              <a:t>9</a:t>
            </a:r>
          </a:p>
        </p:txBody>
      </p:sp>
      <p:sp>
        <p:nvSpPr>
          <p:cNvPr id="24586" name="Oval 11">
            <a:hlinkClick r:id="rId5" action="ppaction://hlinksldjump">
              <a:snd r:embed="rId6" name="ошибка1.WAV"/>
            </a:hlinkClick>
          </p:cNvPr>
          <p:cNvSpPr>
            <a:spLocks noChangeArrowheads="1"/>
          </p:cNvSpPr>
          <p:nvPr/>
        </p:nvSpPr>
        <p:spPr bwMode="auto">
          <a:xfrm>
            <a:off x="5364163" y="1341438"/>
            <a:ext cx="914400" cy="936625"/>
          </a:xfrm>
          <a:prstGeom prst="ellipse">
            <a:avLst/>
          </a:prstGeom>
          <a:solidFill>
            <a:srgbClr val="3DE9A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/>
              <a:t>10</a:t>
            </a:r>
          </a:p>
        </p:txBody>
      </p:sp>
      <p:pic>
        <p:nvPicPr>
          <p:cNvPr id="24587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0825" y="4508500"/>
            <a:ext cx="2052638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0Y.avi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6786563"/>
            <a:ext cx="1055687" cy="7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0486" name="WordArt 6"/>
          <p:cNvSpPr>
            <a:spLocks noChangeArrowheads="1" noChangeShapeType="1" noTextEdit="1"/>
          </p:cNvSpPr>
          <p:nvPr/>
        </p:nvSpPr>
        <p:spPr bwMode="auto">
          <a:xfrm>
            <a:off x="2124075" y="549275"/>
            <a:ext cx="5111750" cy="930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Ошибка!</a:t>
            </a:r>
          </a:p>
        </p:txBody>
      </p:sp>
      <p:sp>
        <p:nvSpPr>
          <p:cNvPr id="25605" name="Oval 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8388350" y="5949950"/>
            <a:ext cx="755650" cy="769938"/>
          </a:xfrm>
          <a:prstGeom prst="ellipse">
            <a:avLst/>
          </a:prstGeom>
          <a:solidFill>
            <a:srgbClr val="D6305B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25606" name="Picture 11" descr="C:\Users\Лида\Desktop\художник\43713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19475" y="2060575"/>
            <a:ext cx="2376488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167" fill="hold"/>
                                        <p:tgtEl>
                                          <p:spTgt spid="2048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2048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04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3" dur="1" fill="hold"/>
                                        <p:tgtEl>
                                          <p:spTgt spid="2048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82"/>
                  </p:tgtEl>
                </p:cond>
              </p:nextCondLst>
            </p:seq>
            <p:vide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0482"/>
                </p:tgtEl>
              </p:cMediaNode>
            </p:video>
          </p:childTnLst>
        </p:cTn>
      </p:par>
    </p:tnLst>
    <p:bldLst>
      <p:bldP spid="2048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Oval 7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956550" y="5734050"/>
            <a:ext cx="914400" cy="914400"/>
          </a:xfrm>
          <a:prstGeom prst="ellipse">
            <a:avLst/>
          </a:prstGeom>
          <a:solidFill>
            <a:srgbClr val="D6305B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26630" name="Picture 12" descr="C:\Users\Лида\Desktop\художник\dis98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348038" y="2781300"/>
            <a:ext cx="1700212" cy="2160588"/>
          </a:xfrm>
        </p:spPr>
      </p:pic>
      <p:sp>
        <p:nvSpPr>
          <p:cNvPr id="7" name="WordArt 5"/>
          <p:cNvSpPr>
            <a:spLocks noGrp="1" noChangeArrowheads="1" noChangeShapeType="1" noTextEdit="1"/>
          </p:cNvSpPr>
          <p:nvPr>
            <p:ph type="title"/>
          </p:nvPr>
        </p:nvSpPr>
        <p:spPr bwMode="auto">
          <a:prstGeom prst="rect">
            <a:avLst/>
          </a:prstGeom>
        </p:spPr>
        <p:txBody>
          <a:bodyPr wrap="none" fromWordArt="1"/>
          <a:lstStyle/>
          <a:p>
            <a:pPr algn="ctr"/>
            <a:r>
              <a:rPr lang="ru-RU" sz="48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D6305B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Правильно!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8" descr="C:\Users\Лида\Desktop\художник\dosk5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4438" y="908050"/>
            <a:ext cx="6408737" cy="554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410200" cy="19732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6000" smtClean="0"/>
              <a:t>6+6=</a:t>
            </a:r>
          </a:p>
        </p:txBody>
      </p:sp>
      <p:sp>
        <p:nvSpPr>
          <p:cNvPr id="27653" name="Oval 5">
            <a:hlinkClick r:id="rId3" action="ppaction://hlinksldjump">
              <a:snd r:embed="rId4" name="ошибка1.WAV"/>
            </a:hlinkClick>
          </p:cNvPr>
          <p:cNvSpPr>
            <a:spLocks noChangeArrowheads="1"/>
          </p:cNvSpPr>
          <p:nvPr/>
        </p:nvSpPr>
        <p:spPr bwMode="auto">
          <a:xfrm>
            <a:off x="6300788" y="4868863"/>
            <a:ext cx="914400" cy="914400"/>
          </a:xfrm>
          <a:prstGeom prst="ellipse">
            <a:avLst/>
          </a:prstGeom>
          <a:solidFill>
            <a:srgbClr val="E49A14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/>
              <a:t>15</a:t>
            </a:r>
          </a:p>
        </p:txBody>
      </p:sp>
      <p:sp>
        <p:nvSpPr>
          <p:cNvPr id="27654" name="Oval 6">
            <a:hlinkClick r:id="rId3" action="ppaction://hlinksldjump">
              <a:snd r:embed="rId4" name="ошибка1.WAV"/>
            </a:hlinkClick>
          </p:cNvPr>
          <p:cNvSpPr>
            <a:spLocks noChangeArrowheads="1"/>
          </p:cNvSpPr>
          <p:nvPr/>
        </p:nvSpPr>
        <p:spPr bwMode="auto">
          <a:xfrm>
            <a:off x="3348038" y="3068638"/>
            <a:ext cx="914400" cy="914400"/>
          </a:xfrm>
          <a:prstGeom prst="ellipse">
            <a:avLst/>
          </a:prstGeom>
          <a:solidFill>
            <a:srgbClr val="F6F124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/>
              <a:t>19</a:t>
            </a:r>
          </a:p>
        </p:txBody>
      </p:sp>
      <p:sp>
        <p:nvSpPr>
          <p:cNvPr id="27655" name="Oval 7">
            <a:hlinkClick r:id="rId5" action="ppaction://hlinksldjump">
              <a:snd r:embed="rId6" name="chimes.wav"/>
            </a:hlinkClick>
          </p:cNvPr>
          <p:cNvSpPr>
            <a:spLocks noChangeArrowheads="1"/>
          </p:cNvSpPr>
          <p:nvPr/>
        </p:nvSpPr>
        <p:spPr bwMode="auto">
          <a:xfrm>
            <a:off x="4211638" y="4437063"/>
            <a:ext cx="914400" cy="914400"/>
          </a:xfrm>
          <a:prstGeom prst="ellipse">
            <a:avLst/>
          </a:prstGeom>
          <a:solidFill>
            <a:srgbClr val="6617D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/>
              <a:t>12</a:t>
            </a:r>
          </a:p>
        </p:txBody>
      </p:sp>
      <p:sp>
        <p:nvSpPr>
          <p:cNvPr id="27656" name="Oval 8">
            <a:hlinkClick r:id="rId3" action="ppaction://hlinksldjump">
              <a:snd r:embed="rId4" name="ошибка1.WAV"/>
            </a:hlinkClick>
          </p:cNvPr>
          <p:cNvSpPr>
            <a:spLocks noChangeArrowheads="1"/>
          </p:cNvSpPr>
          <p:nvPr/>
        </p:nvSpPr>
        <p:spPr bwMode="auto">
          <a:xfrm>
            <a:off x="5724525" y="1196975"/>
            <a:ext cx="914400" cy="914400"/>
          </a:xfrm>
          <a:prstGeom prst="ellipse">
            <a:avLst/>
          </a:prstGeom>
          <a:solidFill>
            <a:srgbClr val="D6305B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/>
              <a:t>13</a:t>
            </a:r>
          </a:p>
        </p:txBody>
      </p:sp>
      <p:sp>
        <p:nvSpPr>
          <p:cNvPr id="27657" name="Oval 9">
            <a:hlinkClick r:id="rId3" action="ppaction://hlinksldjump">
              <a:snd r:embed="rId4" name="ошибка1.WAV"/>
            </a:hlinkClick>
          </p:cNvPr>
          <p:cNvSpPr>
            <a:spLocks noChangeArrowheads="1"/>
          </p:cNvSpPr>
          <p:nvPr/>
        </p:nvSpPr>
        <p:spPr bwMode="auto">
          <a:xfrm>
            <a:off x="4211638" y="1557338"/>
            <a:ext cx="914400" cy="914400"/>
          </a:xfrm>
          <a:prstGeom prst="ellipse">
            <a:avLst/>
          </a:prstGeom>
          <a:solidFill>
            <a:srgbClr val="39D2F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/>
              <a:t>16</a:t>
            </a:r>
          </a:p>
        </p:txBody>
      </p:sp>
      <p:sp>
        <p:nvSpPr>
          <p:cNvPr id="27658" name="Oval 10">
            <a:hlinkClick r:id="rId3" action="ppaction://hlinksldjump">
              <a:snd r:embed="rId4" name="ошибка1.WAV"/>
            </a:hlinkClick>
          </p:cNvPr>
          <p:cNvSpPr>
            <a:spLocks noChangeArrowheads="1"/>
          </p:cNvSpPr>
          <p:nvPr/>
        </p:nvSpPr>
        <p:spPr bwMode="auto">
          <a:xfrm>
            <a:off x="7092950" y="1628775"/>
            <a:ext cx="914400" cy="936625"/>
          </a:xfrm>
          <a:prstGeom prst="ellipse">
            <a:avLst/>
          </a:prstGeom>
          <a:solidFill>
            <a:srgbClr val="3DE9A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/>
              <a:t>14</a:t>
            </a:r>
          </a:p>
        </p:txBody>
      </p:sp>
      <p:pic>
        <p:nvPicPr>
          <p:cNvPr id="27659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0825" y="4508500"/>
            <a:ext cx="2052638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0Y.avi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6786563"/>
            <a:ext cx="1055687" cy="7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0486" name="WordArt 6"/>
          <p:cNvSpPr>
            <a:spLocks noChangeArrowheads="1" noChangeShapeType="1" noTextEdit="1"/>
          </p:cNvSpPr>
          <p:nvPr/>
        </p:nvSpPr>
        <p:spPr bwMode="auto">
          <a:xfrm>
            <a:off x="2124075" y="549275"/>
            <a:ext cx="5111750" cy="930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Ошибка!</a:t>
            </a:r>
          </a:p>
        </p:txBody>
      </p:sp>
      <p:sp>
        <p:nvSpPr>
          <p:cNvPr id="28677" name="Oval 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8388350" y="5949950"/>
            <a:ext cx="755650" cy="769938"/>
          </a:xfrm>
          <a:prstGeom prst="ellipse">
            <a:avLst/>
          </a:prstGeom>
          <a:solidFill>
            <a:srgbClr val="D6305B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28678" name="Picture 11" descr="C:\Users\Лида\Desktop\художник\43713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19475" y="2060575"/>
            <a:ext cx="2376488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167" fill="hold"/>
                                        <p:tgtEl>
                                          <p:spTgt spid="2048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2048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04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3" dur="1" fill="hold"/>
                                        <p:tgtEl>
                                          <p:spTgt spid="2048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82"/>
                  </p:tgtEl>
                </p:cond>
              </p:nextCondLst>
            </p:seq>
            <p:vide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0482"/>
                </p:tgtEl>
              </p:cMediaNode>
            </p:video>
          </p:childTnLst>
        </p:cTn>
      </p:par>
    </p:tnLst>
    <p:bldLst>
      <p:bldP spid="2048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Oval 7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956550" y="5734050"/>
            <a:ext cx="914400" cy="914400"/>
          </a:xfrm>
          <a:prstGeom prst="ellipse">
            <a:avLst/>
          </a:prstGeom>
          <a:solidFill>
            <a:srgbClr val="D6305B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29701" name="Picture 12" descr="C:\Users\Лида\Desktop\художник\dis98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348038" y="2781300"/>
            <a:ext cx="1700212" cy="2160588"/>
          </a:xfrm>
        </p:spPr>
      </p:pic>
      <p:sp>
        <p:nvSpPr>
          <p:cNvPr id="6" name="WordArt 5"/>
          <p:cNvSpPr>
            <a:spLocks noGrp="1" noChangeArrowheads="1" noChangeShapeType="1" noTextEdit="1"/>
          </p:cNvSpPr>
          <p:nvPr>
            <p:ph type="title"/>
          </p:nvPr>
        </p:nvSpPr>
        <p:spPr bwMode="auto">
          <a:prstGeom prst="rect">
            <a:avLst/>
          </a:prstGeom>
        </p:spPr>
        <p:txBody>
          <a:bodyPr wrap="none" fromWordArt="1"/>
          <a:lstStyle/>
          <a:p>
            <a:pPr algn="ctr"/>
            <a:r>
              <a:rPr lang="ru-RU" sz="48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D6305B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Правильно!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9978" r="9978" b="3801"/>
          <a:stretch>
            <a:fillRect/>
          </a:stretch>
        </p:blipFill>
        <p:spPr bwMode="auto">
          <a:xfrm>
            <a:off x="2771775" y="404813"/>
            <a:ext cx="5040313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67694">
            <a:off x="3119438" y="944563"/>
            <a:ext cx="4764087" cy="357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4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825" y="3716338"/>
            <a:ext cx="2305050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олилиния 4">
            <a:hlinkClick r:id="" action="ppaction://hlinkshowjump?jump=endshow" highlightClick="1"/>
          </p:cNvPr>
          <p:cNvSpPr/>
          <p:nvPr/>
        </p:nvSpPr>
        <p:spPr>
          <a:xfrm>
            <a:off x="8351912" y="6165304"/>
            <a:ext cx="792088" cy="692696"/>
          </a:xfrm>
          <a:custGeom>
            <a:avLst/>
            <a:gdLst>
              <a:gd name="connsiteX0" fmla="*/ 0 w 683568"/>
              <a:gd name="connsiteY0" fmla="*/ 0 h 682376"/>
              <a:gd name="connsiteX1" fmla="*/ 683568 w 683568"/>
              <a:gd name="connsiteY1" fmla="*/ 0 h 682376"/>
              <a:gd name="connsiteX2" fmla="*/ 683568 w 683568"/>
              <a:gd name="connsiteY2" fmla="*/ 682376 h 682376"/>
              <a:gd name="connsiteX3" fmla="*/ 0 w 683568"/>
              <a:gd name="connsiteY3" fmla="*/ 682376 h 682376"/>
              <a:gd name="connsiteX4" fmla="*/ 0 w 683568"/>
              <a:gd name="connsiteY4" fmla="*/ 0 h 682376"/>
              <a:gd name="connsiteX5" fmla="*/ 469729 w 683568"/>
              <a:gd name="connsiteY5" fmla="*/ 341188 h 682376"/>
              <a:gd name="connsiteX6" fmla="*/ 85893 w 683568"/>
              <a:gd name="connsiteY6" fmla="*/ 85297 h 682376"/>
              <a:gd name="connsiteX7" fmla="*/ 85893 w 683568"/>
              <a:gd name="connsiteY7" fmla="*/ 597079 h 682376"/>
              <a:gd name="connsiteX8" fmla="*/ 469729 w 683568"/>
              <a:gd name="connsiteY8" fmla="*/ 341188 h 682376"/>
              <a:gd name="connsiteX9" fmla="*/ 533702 w 683568"/>
              <a:gd name="connsiteY9" fmla="*/ 85297 h 682376"/>
              <a:gd name="connsiteX10" fmla="*/ 597675 w 683568"/>
              <a:gd name="connsiteY10" fmla="*/ 85297 h 682376"/>
              <a:gd name="connsiteX11" fmla="*/ 597675 w 683568"/>
              <a:gd name="connsiteY11" fmla="*/ 597079 h 682376"/>
              <a:gd name="connsiteX12" fmla="*/ 533702 w 683568"/>
              <a:gd name="connsiteY12" fmla="*/ 597079 h 682376"/>
              <a:gd name="connsiteX13" fmla="*/ 533702 w 683568"/>
              <a:gd name="connsiteY13" fmla="*/ 85297 h 682376"/>
              <a:gd name="connsiteX0" fmla="*/ 469729 w 683568"/>
              <a:gd name="connsiteY0" fmla="*/ 341188 h 682376"/>
              <a:gd name="connsiteX1" fmla="*/ 85893 w 683568"/>
              <a:gd name="connsiteY1" fmla="*/ 85297 h 682376"/>
              <a:gd name="connsiteX2" fmla="*/ 85893 w 683568"/>
              <a:gd name="connsiteY2" fmla="*/ 597079 h 682376"/>
              <a:gd name="connsiteX3" fmla="*/ 469729 w 683568"/>
              <a:gd name="connsiteY3" fmla="*/ 341188 h 682376"/>
              <a:gd name="connsiteX4" fmla="*/ 533702 w 683568"/>
              <a:gd name="connsiteY4" fmla="*/ 85297 h 682376"/>
              <a:gd name="connsiteX5" fmla="*/ 597675 w 683568"/>
              <a:gd name="connsiteY5" fmla="*/ 85297 h 682376"/>
              <a:gd name="connsiteX6" fmla="*/ 597675 w 683568"/>
              <a:gd name="connsiteY6" fmla="*/ 597079 h 682376"/>
              <a:gd name="connsiteX7" fmla="*/ 533702 w 683568"/>
              <a:gd name="connsiteY7" fmla="*/ 597079 h 682376"/>
              <a:gd name="connsiteX8" fmla="*/ 533702 w 683568"/>
              <a:gd name="connsiteY8" fmla="*/ 85297 h 682376"/>
              <a:gd name="connsiteX0" fmla="*/ 469729 w 683568"/>
              <a:gd name="connsiteY0" fmla="*/ 341188 h 682376"/>
              <a:gd name="connsiteX1" fmla="*/ 85893 w 683568"/>
              <a:gd name="connsiteY1" fmla="*/ 597079 h 682376"/>
              <a:gd name="connsiteX2" fmla="*/ 85893 w 683568"/>
              <a:gd name="connsiteY2" fmla="*/ 85297 h 682376"/>
              <a:gd name="connsiteX3" fmla="*/ 469729 w 683568"/>
              <a:gd name="connsiteY3" fmla="*/ 341188 h 682376"/>
              <a:gd name="connsiteX4" fmla="*/ 533702 w 683568"/>
              <a:gd name="connsiteY4" fmla="*/ 85297 h 682376"/>
              <a:gd name="connsiteX5" fmla="*/ 597675 w 683568"/>
              <a:gd name="connsiteY5" fmla="*/ 85297 h 682376"/>
              <a:gd name="connsiteX6" fmla="*/ 597675 w 683568"/>
              <a:gd name="connsiteY6" fmla="*/ 597079 h 682376"/>
              <a:gd name="connsiteX7" fmla="*/ 533702 w 683568"/>
              <a:gd name="connsiteY7" fmla="*/ 597079 h 682376"/>
              <a:gd name="connsiteX8" fmla="*/ 533702 w 683568"/>
              <a:gd name="connsiteY8" fmla="*/ 85297 h 682376"/>
              <a:gd name="connsiteX0" fmla="*/ 0 w 683568"/>
              <a:gd name="connsiteY0" fmla="*/ 0 h 682376"/>
              <a:gd name="connsiteX1" fmla="*/ 683568 w 683568"/>
              <a:gd name="connsiteY1" fmla="*/ 0 h 682376"/>
              <a:gd name="connsiteX2" fmla="*/ 683568 w 683568"/>
              <a:gd name="connsiteY2" fmla="*/ 682376 h 682376"/>
              <a:gd name="connsiteX3" fmla="*/ 0 w 683568"/>
              <a:gd name="connsiteY3" fmla="*/ 682376 h 682376"/>
              <a:gd name="connsiteX4" fmla="*/ 0 w 683568"/>
              <a:gd name="connsiteY4" fmla="*/ 0 h 682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3568" h="682376" stroke="0" extrusionOk="0">
                <a:moveTo>
                  <a:pt x="0" y="0"/>
                </a:moveTo>
                <a:lnTo>
                  <a:pt x="683568" y="0"/>
                </a:lnTo>
                <a:lnTo>
                  <a:pt x="683568" y="682376"/>
                </a:lnTo>
                <a:lnTo>
                  <a:pt x="0" y="682376"/>
                </a:lnTo>
                <a:lnTo>
                  <a:pt x="0" y="0"/>
                </a:lnTo>
                <a:close/>
                <a:moveTo>
                  <a:pt x="469729" y="341188"/>
                </a:moveTo>
                <a:lnTo>
                  <a:pt x="85893" y="85297"/>
                </a:lnTo>
                <a:lnTo>
                  <a:pt x="85893" y="597079"/>
                </a:lnTo>
                <a:lnTo>
                  <a:pt x="469729" y="341188"/>
                </a:lnTo>
                <a:close/>
                <a:moveTo>
                  <a:pt x="533702" y="85297"/>
                </a:moveTo>
                <a:lnTo>
                  <a:pt x="597675" y="85297"/>
                </a:lnTo>
                <a:lnTo>
                  <a:pt x="597675" y="597079"/>
                </a:lnTo>
                <a:lnTo>
                  <a:pt x="533702" y="597079"/>
                </a:lnTo>
                <a:lnTo>
                  <a:pt x="533702" y="85297"/>
                </a:lnTo>
                <a:close/>
              </a:path>
              <a:path w="683568" h="682376" fill="darken" stroke="0" extrusionOk="0">
                <a:moveTo>
                  <a:pt x="469729" y="341188"/>
                </a:moveTo>
                <a:lnTo>
                  <a:pt x="85893" y="85297"/>
                </a:lnTo>
                <a:lnTo>
                  <a:pt x="85893" y="597079"/>
                </a:lnTo>
                <a:lnTo>
                  <a:pt x="469729" y="341188"/>
                </a:lnTo>
                <a:close/>
                <a:moveTo>
                  <a:pt x="533702" y="85297"/>
                </a:moveTo>
                <a:lnTo>
                  <a:pt x="597675" y="85297"/>
                </a:lnTo>
                <a:lnTo>
                  <a:pt x="597675" y="597079"/>
                </a:lnTo>
                <a:lnTo>
                  <a:pt x="533702" y="597079"/>
                </a:lnTo>
                <a:lnTo>
                  <a:pt x="533702" y="85297"/>
                </a:lnTo>
                <a:close/>
              </a:path>
              <a:path w="683568" h="682376" fill="none" extrusionOk="0">
                <a:moveTo>
                  <a:pt x="469729" y="341188"/>
                </a:moveTo>
                <a:lnTo>
                  <a:pt x="85893" y="597079"/>
                </a:lnTo>
                <a:lnTo>
                  <a:pt x="85893" y="85297"/>
                </a:lnTo>
                <a:lnTo>
                  <a:pt x="469729" y="341188"/>
                </a:lnTo>
                <a:close/>
                <a:moveTo>
                  <a:pt x="533702" y="85297"/>
                </a:moveTo>
                <a:lnTo>
                  <a:pt x="597675" y="85297"/>
                </a:lnTo>
                <a:lnTo>
                  <a:pt x="597675" y="597079"/>
                </a:lnTo>
                <a:lnTo>
                  <a:pt x="533702" y="597079"/>
                </a:lnTo>
                <a:lnTo>
                  <a:pt x="533702" y="85297"/>
                </a:lnTo>
                <a:close/>
              </a:path>
              <a:path w="683568" h="682376" fill="none">
                <a:moveTo>
                  <a:pt x="0" y="0"/>
                </a:moveTo>
                <a:lnTo>
                  <a:pt x="683568" y="0"/>
                </a:lnTo>
                <a:lnTo>
                  <a:pt x="683568" y="682376"/>
                </a:lnTo>
                <a:lnTo>
                  <a:pt x="0" y="682376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  <a:ln cap="rnd" cmpd="sng">
            <a:gradFill flip="none" rotWithShape="1">
              <a:gsLst>
                <a:gs pos="0">
                  <a:srgbClr val="D6305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162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5" name="0Y.avi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6786563"/>
            <a:ext cx="1055687" cy="7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104" name="WordArt 8"/>
          <p:cNvSpPr>
            <a:spLocks noChangeArrowheads="1" noChangeShapeType="1" noTextEdit="1"/>
          </p:cNvSpPr>
          <p:nvPr/>
        </p:nvSpPr>
        <p:spPr bwMode="auto">
          <a:xfrm>
            <a:off x="2124075" y="549275"/>
            <a:ext cx="5111750" cy="930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Ошибка!</a:t>
            </a:r>
          </a:p>
        </p:txBody>
      </p:sp>
      <p:sp>
        <p:nvSpPr>
          <p:cNvPr id="4101" name="Oval 10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8388350" y="5949950"/>
            <a:ext cx="755650" cy="769938"/>
          </a:xfrm>
          <a:prstGeom prst="ellipse">
            <a:avLst/>
          </a:prstGeom>
          <a:solidFill>
            <a:srgbClr val="D6305B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4102" name="Picture 11" descr="C:\Users\Лида\Desktop\художник\43713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79838" y="2636838"/>
            <a:ext cx="1871662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167" fill="hold"/>
                                        <p:tgtEl>
                                          <p:spTgt spid="410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410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3" dur="1" fill="hold"/>
                                        <p:tgtEl>
                                          <p:spTgt spid="410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5"/>
                  </p:tgtEl>
                </p:cond>
              </p:nextCondLst>
            </p:seq>
            <p:vide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105"/>
                </p:tgtEl>
              </p:cMediaNode>
            </p:video>
          </p:childTnLst>
        </p:cTn>
      </p:par>
    </p:tnLst>
    <p:bldLst>
      <p:bldP spid="410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WordArt 7"/>
          <p:cNvSpPr>
            <a:spLocks noChangeArrowheads="1" noChangeShapeType="1" noTextEdit="1"/>
          </p:cNvSpPr>
          <p:nvPr/>
        </p:nvSpPr>
        <p:spPr bwMode="auto">
          <a:xfrm>
            <a:off x="2699792" y="332656"/>
            <a:ext cx="3889524" cy="648072"/>
          </a:xfrm>
          <a:prstGeom prst="rect">
            <a:avLst/>
          </a:prstGeom>
        </p:spPr>
        <p:txBody>
          <a:bodyPr wrap="none" fromWordArt="1"/>
          <a:lstStyle/>
          <a:p>
            <a:pPr algn="ctr"/>
            <a:r>
              <a:rPr lang="ru-RU" sz="48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D6305B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Правильно!</a:t>
            </a:r>
          </a:p>
        </p:txBody>
      </p:sp>
      <p:sp>
        <p:nvSpPr>
          <p:cNvPr id="5125" name="Oval 1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956550" y="5734050"/>
            <a:ext cx="914400" cy="914400"/>
          </a:xfrm>
          <a:prstGeom prst="ellipse">
            <a:avLst/>
          </a:prstGeom>
          <a:solidFill>
            <a:srgbClr val="D6305B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5126" name="Picture 12" descr="C:\Users\Лида\Desktop\художник\dis98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492500" y="2420938"/>
            <a:ext cx="1843088" cy="2160587"/>
          </a:xfr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8" descr="C:\Users\Лида\Desktop\художник\dosk5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4438" y="908050"/>
            <a:ext cx="6408737" cy="554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410200" cy="19732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6000" smtClean="0"/>
              <a:t>11-6=</a:t>
            </a:r>
          </a:p>
        </p:txBody>
      </p:sp>
      <p:sp>
        <p:nvSpPr>
          <p:cNvPr id="6149" name="Oval 5">
            <a:hlinkClick r:id="rId3" action="ppaction://hlinksldjump">
              <a:snd r:embed="rId4" name="chimes.wav"/>
            </a:hlinkClick>
          </p:cNvPr>
          <p:cNvSpPr>
            <a:spLocks noChangeArrowheads="1"/>
          </p:cNvSpPr>
          <p:nvPr/>
        </p:nvSpPr>
        <p:spPr bwMode="auto">
          <a:xfrm>
            <a:off x="4500563" y="4581525"/>
            <a:ext cx="914400" cy="914400"/>
          </a:xfrm>
          <a:prstGeom prst="ellipse">
            <a:avLst/>
          </a:prstGeom>
          <a:solidFill>
            <a:srgbClr val="E49A14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/>
              <a:t>5</a:t>
            </a:r>
          </a:p>
        </p:txBody>
      </p:sp>
      <p:sp>
        <p:nvSpPr>
          <p:cNvPr id="6150" name="Oval 6">
            <a:hlinkClick r:id="rId5" action="ppaction://hlinksldjump">
              <a:snd r:embed="rId6" name="ошибка1.WAV"/>
            </a:hlinkClick>
          </p:cNvPr>
          <p:cNvSpPr>
            <a:spLocks noChangeArrowheads="1"/>
          </p:cNvSpPr>
          <p:nvPr/>
        </p:nvSpPr>
        <p:spPr bwMode="auto">
          <a:xfrm>
            <a:off x="4067175" y="2060575"/>
            <a:ext cx="914400" cy="914400"/>
          </a:xfrm>
          <a:prstGeom prst="ellipse">
            <a:avLst/>
          </a:prstGeom>
          <a:solidFill>
            <a:srgbClr val="F6F124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/>
              <a:t>1</a:t>
            </a:r>
          </a:p>
        </p:txBody>
      </p:sp>
      <p:sp>
        <p:nvSpPr>
          <p:cNvPr id="6151" name="Oval 7">
            <a:hlinkClick r:id="rId5" action="ppaction://hlinksldjump">
              <a:snd r:embed="rId6" name="ошибка1.WAV"/>
            </a:hlinkClick>
          </p:cNvPr>
          <p:cNvSpPr>
            <a:spLocks noChangeArrowheads="1"/>
          </p:cNvSpPr>
          <p:nvPr/>
        </p:nvSpPr>
        <p:spPr bwMode="auto">
          <a:xfrm>
            <a:off x="6804025" y="1700213"/>
            <a:ext cx="914400" cy="914400"/>
          </a:xfrm>
          <a:prstGeom prst="ellipse">
            <a:avLst/>
          </a:prstGeom>
          <a:solidFill>
            <a:srgbClr val="6617D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/>
              <a:t>7</a:t>
            </a:r>
          </a:p>
        </p:txBody>
      </p:sp>
      <p:sp>
        <p:nvSpPr>
          <p:cNvPr id="6152" name="Oval 8">
            <a:hlinkClick r:id="rId5" action="ppaction://hlinksldjump">
              <a:snd r:embed="rId6" name="ошибка1.WAV"/>
            </a:hlinkClick>
          </p:cNvPr>
          <p:cNvSpPr>
            <a:spLocks noChangeArrowheads="1"/>
          </p:cNvSpPr>
          <p:nvPr/>
        </p:nvSpPr>
        <p:spPr bwMode="auto">
          <a:xfrm>
            <a:off x="3563938" y="3357563"/>
            <a:ext cx="914400" cy="914400"/>
          </a:xfrm>
          <a:prstGeom prst="ellipse">
            <a:avLst/>
          </a:prstGeom>
          <a:solidFill>
            <a:srgbClr val="D6305B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/>
              <a:t>4</a:t>
            </a:r>
          </a:p>
        </p:txBody>
      </p:sp>
      <p:sp>
        <p:nvSpPr>
          <p:cNvPr id="6153" name="Oval 9">
            <a:hlinkClick r:id="rId5" action="ppaction://hlinksldjump">
              <a:snd r:embed="rId6" name="ошибка1.WAV"/>
            </a:hlinkClick>
          </p:cNvPr>
          <p:cNvSpPr>
            <a:spLocks noChangeArrowheads="1"/>
          </p:cNvSpPr>
          <p:nvPr/>
        </p:nvSpPr>
        <p:spPr bwMode="auto">
          <a:xfrm>
            <a:off x="6084888" y="4941888"/>
            <a:ext cx="914400" cy="914400"/>
          </a:xfrm>
          <a:prstGeom prst="ellipse">
            <a:avLst/>
          </a:prstGeom>
          <a:solidFill>
            <a:srgbClr val="39D2F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/>
              <a:t>2</a:t>
            </a:r>
          </a:p>
        </p:txBody>
      </p:sp>
      <p:sp>
        <p:nvSpPr>
          <p:cNvPr id="6154" name="Oval 10">
            <a:hlinkClick r:id="rId5" action="ppaction://hlinksldjump">
              <a:snd r:embed="rId6" name="ошибка1.WAV"/>
            </a:hlinkClick>
          </p:cNvPr>
          <p:cNvSpPr>
            <a:spLocks noChangeArrowheads="1"/>
          </p:cNvSpPr>
          <p:nvPr/>
        </p:nvSpPr>
        <p:spPr bwMode="auto">
          <a:xfrm>
            <a:off x="5364163" y="1628775"/>
            <a:ext cx="914400" cy="936625"/>
          </a:xfrm>
          <a:prstGeom prst="ellipse">
            <a:avLst/>
          </a:prstGeom>
          <a:solidFill>
            <a:srgbClr val="3DE9A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/>
              <a:t>3</a:t>
            </a:r>
          </a:p>
        </p:txBody>
      </p:sp>
      <p:pic>
        <p:nvPicPr>
          <p:cNvPr id="6155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0825" y="4508500"/>
            <a:ext cx="2052638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олилиния 11">
            <a:hlinkClick r:id="" action="ppaction://hlinkshowjump?jump=endshow" highlightClick="1"/>
          </p:cNvPr>
          <p:cNvSpPr/>
          <p:nvPr/>
        </p:nvSpPr>
        <p:spPr>
          <a:xfrm>
            <a:off x="8351912" y="6165304"/>
            <a:ext cx="792088" cy="692696"/>
          </a:xfrm>
          <a:custGeom>
            <a:avLst/>
            <a:gdLst>
              <a:gd name="connsiteX0" fmla="*/ 0 w 683568"/>
              <a:gd name="connsiteY0" fmla="*/ 0 h 682376"/>
              <a:gd name="connsiteX1" fmla="*/ 683568 w 683568"/>
              <a:gd name="connsiteY1" fmla="*/ 0 h 682376"/>
              <a:gd name="connsiteX2" fmla="*/ 683568 w 683568"/>
              <a:gd name="connsiteY2" fmla="*/ 682376 h 682376"/>
              <a:gd name="connsiteX3" fmla="*/ 0 w 683568"/>
              <a:gd name="connsiteY3" fmla="*/ 682376 h 682376"/>
              <a:gd name="connsiteX4" fmla="*/ 0 w 683568"/>
              <a:gd name="connsiteY4" fmla="*/ 0 h 682376"/>
              <a:gd name="connsiteX5" fmla="*/ 469729 w 683568"/>
              <a:gd name="connsiteY5" fmla="*/ 341188 h 682376"/>
              <a:gd name="connsiteX6" fmla="*/ 85893 w 683568"/>
              <a:gd name="connsiteY6" fmla="*/ 85297 h 682376"/>
              <a:gd name="connsiteX7" fmla="*/ 85893 w 683568"/>
              <a:gd name="connsiteY7" fmla="*/ 597079 h 682376"/>
              <a:gd name="connsiteX8" fmla="*/ 469729 w 683568"/>
              <a:gd name="connsiteY8" fmla="*/ 341188 h 682376"/>
              <a:gd name="connsiteX9" fmla="*/ 533702 w 683568"/>
              <a:gd name="connsiteY9" fmla="*/ 85297 h 682376"/>
              <a:gd name="connsiteX10" fmla="*/ 597675 w 683568"/>
              <a:gd name="connsiteY10" fmla="*/ 85297 h 682376"/>
              <a:gd name="connsiteX11" fmla="*/ 597675 w 683568"/>
              <a:gd name="connsiteY11" fmla="*/ 597079 h 682376"/>
              <a:gd name="connsiteX12" fmla="*/ 533702 w 683568"/>
              <a:gd name="connsiteY12" fmla="*/ 597079 h 682376"/>
              <a:gd name="connsiteX13" fmla="*/ 533702 w 683568"/>
              <a:gd name="connsiteY13" fmla="*/ 85297 h 682376"/>
              <a:gd name="connsiteX0" fmla="*/ 469729 w 683568"/>
              <a:gd name="connsiteY0" fmla="*/ 341188 h 682376"/>
              <a:gd name="connsiteX1" fmla="*/ 85893 w 683568"/>
              <a:gd name="connsiteY1" fmla="*/ 85297 h 682376"/>
              <a:gd name="connsiteX2" fmla="*/ 85893 w 683568"/>
              <a:gd name="connsiteY2" fmla="*/ 597079 h 682376"/>
              <a:gd name="connsiteX3" fmla="*/ 469729 w 683568"/>
              <a:gd name="connsiteY3" fmla="*/ 341188 h 682376"/>
              <a:gd name="connsiteX4" fmla="*/ 533702 w 683568"/>
              <a:gd name="connsiteY4" fmla="*/ 85297 h 682376"/>
              <a:gd name="connsiteX5" fmla="*/ 597675 w 683568"/>
              <a:gd name="connsiteY5" fmla="*/ 85297 h 682376"/>
              <a:gd name="connsiteX6" fmla="*/ 597675 w 683568"/>
              <a:gd name="connsiteY6" fmla="*/ 597079 h 682376"/>
              <a:gd name="connsiteX7" fmla="*/ 533702 w 683568"/>
              <a:gd name="connsiteY7" fmla="*/ 597079 h 682376"/>
              <a:gd name="connsiteX8" fmla="*/ 533702 w 683568"/>
              <a:gd name="connsiteY8" fmla="*/ 85297 h 682376"/>
              <a:gd name="connsiteX0" fmla="*/ 469729 w 683568"/>
              <a:gd name="connsiteY0" fmla="*/ 341188 h 682376"/>
              <a:gd name="connsiteX1" fmla="*/ 85893 w 683568"/>
              <a:gd name="connsiteY1" fmla="*/ 597079 h 682376"/>
              <a:gd name="connsiteX2" fmla="*/ 85893 w 683568"/>
              <a:gd name="connsiteY2" fmla="*/ 85297 h 682376"/>
              <a:gd name="connsiteX3" fmla="*/ 469729 w 683568"/>
              <a:gd name="connsiteY3" fmla="*/ 341188 h 682376"/>
              <a:gd name="connsiteX4" fmla="*/ 533702 w 683568"/>
              <a:gd name="connsiteY4" fmla="*/ 85297 h 682376"/>
              <a:gd name="connsiteX5" fmla="*/ 597675 w 683568"/>
              <a:gd name="connsiteY5" fmla="*/ 85297 h 682376"/>
              <a:gd name="connsiteX6" fmla="*/ 597675 w 683568"/>
              <a:gd name="connsiteY6" fmla="*/ 597079 h 682376"/>
              <a:gd name="connsiteX7" fmla="*/ 533702 w 683568"/>
              <a:gd name="connsiteY7" fmla="*/ 597079 h 682376"/>
              <a:gd name="connsiteX8" fmla="*/ 533702 w 683568"/>
              <a:gd name="connsiteY8" fmla="*/ 85297 h 682376"/>
              <a:gd name="connsiteX0" fmla="*/ 0 w 683568"/>
              <a:gd name="connsiteY0" fmla="*/ 0 h 682376"/>
              <a:gd name="connsiteX1" fmla="*/ 683568 w 683568"/>
              <a:gd name="connsiteY1" fmla="*/ 0 h 682376"/>
              <a:gd name="connsiteX2" fmla="*/ 683568 w 683568"/>
              <a:gd name="connsiteY2" fmla="*/ 682376 h 682376"/>
              <a:gd name="connsiteX3" fmla="*/ 0 w 683568"/>
              <a:gd name="connsiteY3" fmla="*/ 682376 h 682376"/>
              <a:gd name="connsiteX4" fmla="*/ 0 w 683568"/>
              <a:gd name="connsiteY4" fmla="*/ 0 h 682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3568" h="682376" stroke="0" extrusionOk="0">
                <a:moveTo>
                  <a:pt x="0" y="0"/>
                </a:moveTo>
                <a:lnTo>
                  <a:pt x="683568" y="0"/>
                </a:lnTo>
                <a:lnTo>
                  <a:pt x="683568" y="682376"/>
                </a:lnTo>
                <a:lnTo>
                  <a:pt x="0" y="682376"/>
                </a:lnTo>
                <a:lnTo>
                  <a:pt x="0" y="0"/>
                </a:lnTo>
                <a:close/>
                <a:moveTo>
                  <a:pt x="469729" y="341188"/>
                </a:moveTo>
                <a:lnTo>
                  <a:pt x="85893" y="85297"/>
                </a:lnTo>
                <a:lnTo>
                  <a:pt x="85893" y="597079"/>
                </a:lnTo>
                <a:lnTo>
                  <a:pt x="469729" y="341188"/>
                </a:lnTo>
                <a:close/>
                <a:moveTo>
                  <a:pt x="533702" y="85297"/>
                </a:moveTo>
                <a:lnTo>
                  <a:pt x="597675" y="85297"/>
                </a:lnTo>
                <a:lnTo>
                  <a:pt x="597675" y="597079"/>
                </a:lnTo>
                <a:lnTo>
                  <a:pt x="533702" y="597079"/>
                </a:lnTo>
                <a:lnTo>
                  <a:pt x="533702" y="85297"/>
                </a:lnTo>
                <a:close/>
              </a:path>
              <a:path w="683568" h="682376" fill="darken" stroke="0" extrusionOk="0">
                <a:moveTo>
                  <a:pt x="469729" y="341188"/>
                </a:moveTo>
                <a:lnTo>
                  <a:pt x="85893" y="85297"/>
                </a:lnTo>
                <a:lnTo>
                  <a:pt x="85893" y="597079"/>
                </a:lnTo>
                <a:lnTo>
                  <a:pt x="469729" y="341188"/>
                </a:lnTo>
                <a:close/>
                <a:moveTo>
                  <a:pt x="533702" y="85297"/>
                </a:moveTo>
                <a:lnTo>
                  <a:pt x="597675" y="85297"/>
                </a:lnTo>
                <a:lnTo>
                  <a:pt x="597675" y="597079"/>
                </a:lnTo>
                <a:lnTo>
                  <a:pt x="533702" y="597079"/>
                </a:lnTo>
                <a:lnTo>
                  <a:pt x="533702" y="85297"/>
                </a:lnTo>
                <a:close/>
              </a:path>
              <a:path w="683568" h="682376" fill="none" extrusionOk="0">
                <a:moveTo>
                  <a:pt x="469729" y="341188"/>
                </a:moveTo>
                <a:lnTo>
                  <a:pt x="85893" y="597079"/>
                </a:lnTo>
                <a:lnTo>
                  <a:pt x="85893" y="85297"/>
                </a:lnTo>
                <a:lnTo>
                  <a:pt x="469729" y="341188"/>
                </a:lnTo>
                <a:close/>
                <a:moveTo>
                  <a:pt x="533702" y="85297"/>
                </a:moveTo>
                <a:lnTo>
                  <a:pt x="597675" y="85297"/>
                </a:lnTo>
                <a:lnTo>
                  <a:pt x="597675" y="597079"/>
                </a:lnTo>
                <a:lnTo>
                  <a:pt x="533702" y="597079"/>
                </a:lnTo>
                <a:lnTo>
                  <a:pt x="533702" y="85297"/>
                </a:lnTo>
                <a:close/>
              </a:path>
              <a:path w="683568" h="682376" fill="none">
                <a:moveTo>
                  <a:pt x="0" y="0"/>
                </a:moveTo>
                <a:lnTo>
                  <a:pt x="683568" y="0"/>
                </a:lnTo>
                <a:lnTo>
                  <a:pt x="683568" y="682376"/>
                </a:lnTo>
                <a:lnTo>
                  <a:pt x="0" y="682376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  <a:ln cap="rnd" cmpd="sng">
            <a:gradFill flip="none" rotWithShape="1">
              <a:gsLst>
                <a:gs pos="0">
                  <a:srgbClr val="D6305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162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0Y.avi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6786563"/>
            <a:ext cx="1055687" cy="7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8198" name="WordArt 6"/>
          <p:cNvSpPr>
            <a:spLocks noChangeArrowheads="1" noChangeShapeType="1" noTextEdit="1"/>
          </p:cNvSpPr>
          <p:nvPr/>
        </p:nvSpPr>
        <p:spPr bwMode="auto">
          <a:xfrm>
            <a:off x="2124075" y="549275"/>
            <a:ext cx="5111750" cy="930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Ошибка!</a:t>
            </a:r>
          </a:p>
        </p:txBody>
      </p:sp>
      <p:sp>
        <p:nvSpPr>
          <p:cNvPr id="7173" name="Oval 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8388350" y="5949950"/>
            <a:ext cx="755650" cy="769938"/>
          </a:xfrm>
          <a:prstGeom prst="ellipse">
            <a:avLst/>
          </a:prstGeom>
          <a:solidFill>
            <a:srgbClr val="D6305B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7174" name="Picture 11" descr="C:\Users\Лида\Desktop\художник\43713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3563938" y="2565400"/>
            <a:ext cx="1944687" cy="2303463"/>
          </a:xfr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167" fill="hold"/>
                                        <p:tgtEl>
                                          <p:spTgt spid="819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819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81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3" dur="1" fill="hold"/>
                                        <p:tgtEl>
                                          <p:spTgt spid="819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94"/>
                  </p:tgtEl>
                </p:cond>
              </p:nextCondLst>
            </p:seq>
            <p:vide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8194"/>
                </p:tgtEl>
              </p:cMediaNode>
            </p:video>
          </p:childTnLst>
        </p:cTn>
      </p:par>
    </p:tnLst>
    <p:bldLst>
      <p:bldP spid="819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WordArt 5"/>
          <p:cNvSpPr>
            <a:spLocks noChangeArrowheads="1" noChangeShapeType="1" noTextEdit="1"/>
          </p:cNvSpPr>
          <p:nvPr/>
        </p:nvSpPr>
        <p:spPr bwMode="auto">
          <a:xfrm>
            <a:off x="1835150" y="260350"/>
            <a:ext cx="5473700" cy="1285875"/>
          </a:xfrm>
          <a:prstGeom prst="rect">
            <a:avLst/>
          </a:prstGeom>
        </p:spPr>
        <p:txBody>
          <a:bodyPr wrap="none" fromWordArt="1"/>
          <a:lstStyle/>
          <a:p>
            <a:pPr algn="ctr"/>
            <a:r>
              <a:rPr lang="ru-RU" sz="48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D6305B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Правильно!</a:t>
            </a:r>
          </a:p>
        </p:txBody>
      </p:sp>
      <p:sp>
        <p:nvSpPr>
          <p:cNvPr id="8197" name="Oval 7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956550" y="5734050"/>
            <a:ext cx="914400" cy="914400"/>
          </a:xfrm>
          <a:prstGeom prst="ellipse">
            <a:avLst/>
          </a:prstGeom>
          <a:solidFill>
            <a:srgbClr val="D6305B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8198" name="Picture 12" descr="C:\Users\Лида\Desktop\художник\dis98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635375" y="2565400"/>
            <a:ext cx="1800225" cy="2225675"/>
          </a:xfr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8" descr="C:\Users\Лида\Desktop\художник\dosk5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4438" y="908050"/>
            <a:ext cx="6408737" cy="554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410200" cy="19732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6000" smtClean="0"/>
              <a:t>7+6=</a:t>
            </a:r>
          </a:p>
        </p:txBody>
      </p:sp>
      <p:sp>
        <p:nvSpPr>
          <p:cNvPr id="9221" name="Oval 5">
            <a:hlinkClick r:id="rId3" action="ppaction://hlinksldjump">
              <a:snd r:embed="rId4" name="ошибка1.WAV"/>
            </a:hlinkClick>
          </p:cNvPr>
          <p:cNvSpPr>
            <a:spLocks noChangeArrowheads="1"/>
          </p:cNvSpPr>
          <p:nvPr/>
        </p:nvSpPr>
        <p:spPr bwMode="auto">
          <a:xfrm>
            <a:off x="6516688" y="5013325"/>
            <a:ext cx="914400" cy="914400"/>
          </a:xfrm>
          <a:prstGeom prst="ellipse">
            <a:avLst/>
          </a:prstGeom>
          <a:solidFill>
            <a:srgbClr val="E49A14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/>
              <a:t>15</a:t>
            </a:r>
          </a:p>
        </p:txBody>
      </p:sp>
      <p:sp>
        <p:nvSpPr>
          <p:cNvPr id="9222" name="Oval 6">
            <a:hlinkClick r:id="rId3" action="ppaction://hlinksldjump">
              <a:snd r:embed="rId4" name="ошибка1.WAV"/>
            </a:hlinkClick>
          </p:cNvPr>
          <p:cNvSpPr>
            <a:spLocks noChangeArrowheads="1"/>
          </p:cNvSpPr>
          <p:nvPr/>
        </p:nvSpPr>
        <p:spPr bwMode="auto">
          <a:xfrm>
            <a:off x="3348038" y="3789363"/>
            <a:ext cx="914400" cy="914400"/>
          </a:xfrm>
          <a:prstGeom prst="ellipse">
            <a:avLst/>
          </a:prstGeom>
          <a:solidFill>
            <a:srgbClr val="F6F124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/>
              <a:t>19</a:t>
            </a:r>
          </a:p>
        </p:txBody>
      </p:sp>
      <p:sp>
        <p:nvSpPr>
          <p:cNvPr id="9223" name="Oval 7">
            <a:hlinkClick r:id="rId3" action="ppaction://hlinksldjump">
              <a:snd r:embed="rId4" name="ошибка1.WAV"/>
            </a:hlinkClick>
          </p:cNvPr>
          <p:cNvSpPr>
            <a:spLocks noChangeArrowheads="1"/>
          </p:cNvSpPr>
          <p:nvPr/>
        </p:nvSpPr>
        <p:spPr bwMode="auto">
          <a:xfrm>
            <a:off x="4716463" y="4724400"/>
            <a:ext cx="914400" cy="914400"/>
          </a:xfrm>
          <a:prstGeom prst="ellipse">
            <a:avLst/>
          </a:prstGeom>
          <a:solidFill>
            <a:srgbClr val="6617D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/>
              <a:t>17</a:t>
            </a:r>
          </a:p>
        </p:txBody>
      </p:sp>
      <p:sp>
        <p:nvSpPr>
          <p:cNvPr id="9224" name="Oval 8">
            <a:hlinkClick r:id="rId3" action="ppaction://hlinksldjump">
              <a:snd r:embed="rId4" name="ошибка1.WAV"/>
            </a:hlinkClick>
          </p:cNvPr>
          <p:cNvSpPr>
            <a:spLocks noChangeArrowheads="1"/>
          </p:cNvSpPr>
          <p:nvPr/>
        </p:nvSpPr>
        <p:spPr bwMode="auto">
          <a:xfrm>
            <a:off x="5076825" y="1557338"/>
            <a:ext cx="914400" cy="914400"/>
          </a:xfrm>
          <a:prstGeom prst="ellipse">
            <a:avLst/>
          </a:prstGeom>
          <a:solidFill>
            <a:srgbClr val="D6305B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/>
              <a:t>14</a:t>
            </a:r>
          </a:p>
        </p:txBody>
      </p:sp>
      <p:sp>
        <p:nvSpPr>
          <p:cNvPr id="9225" name="Oval 9">
            <a:hlinkClick r:id="rId3" action="ppaction://hlinksldjump">
              <a:snd r:embed="rId4" name="ошибка1.WAV"/>
            </a:hlinkClick>
          </p:cNvPr>
          <p:cNvSpPr>
            <a:spLocks noChangeArrowheads="1"/>
          </p:cNvSpPr>
          <p:nvPr/>
        </p:nvSpPr>
        <p:spPr bwMode="auto">
          <a:xfrm>
            <a:off x="3635375" y="2565400"/>
            <a:ext cx="914400" cy="914400"/>
          </a:xfrm>
          <a:prstGeom prst="ellipse">
            <a:avLst/>
          </a:prstGeom>
          <a:solidFill>
            <a:srgbClr val="39D2F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/>
              <a:t>16</a:t>
            </a:r>
          </a:p>
        </p:txBody>
      </p:sp>
      <p:sp>
        <p:nvSpPr>
          <p:cNvPr id="9226" name="Oval 10">
            <a:hlinkClick r:id="rId5" action="ppaction://hlinksldjump">
              <a:snd r:embed="rId6" name="chimes.wav"/>
            </a:hlinkClick>
          </p:cNvPr>
          <p:cNvSpPr>
            <a:spLocks noChangeArrowheads="1"/>
          </p:cNvSpPr>
          <p:nvPr/>
        </p:nvSpPr>
        <p:spPr bwMode="auto">
          <a:xfrm>
            <a:off x="6659563" y="1557338"/>
            <a:ext cx="914400" cy="936625"/>
          </a:xfrm>
          <a:prstGeom prst="ellipse">
            <a:avLst/>
          </a:prstGeom>
          <a:solidFill>
            <a:srgbClr val="3DE9A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/>
              <a:t>13</a:t>
            </a:r>
          </a:p>
        </p:txBody>
      </p:sp>
      <p:pic>
        <p:nvPicPr>
          <p:cNvPr id="9227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0825" y="4508500"/>
            <a:ext cx="2052638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олилиния 11">
            <a:hlinkClick r:id="" action="ppaction://hlinkshowjump?jump=endshow" highlightClick="1"/>
          </p:cNvPr>
          <p:cNvSpPr/>
          <p:nvPr/>
        </p:nvSpPr>
        <p:spPr>
          <a:xfrm>
            <a:off x="8351912" y="6165304"/>
            <a:ext cx="792088" cy="692696"/>
          </a:xfrm>
          <a:custGeom>
            <a:avLst/>
            <a:gdLst>
              <a:gd name="connsiteX0" fmla="*/ 0 w 683568"/>
              <a:gd name="connsiteY0" fmla="*/ 0 h 682376"/>
              <a:gd name="connsiteX1" fmla="*/ 683568 w 683568"/>
              <a:gd name="connsiteY1" fmla="*/ 0 h 682376"/>
              <a:gd name="connsiteX2" fmla="*/ 683568 w 683568"/>
              <a:gd name="connsiteY2" fmla="*/ 682376 h 682376"/>
              <a:gd name="connsiteX3" fmla="*/ 0 w 683568"/>
              <a:gd name="connsiteY3" fmla="*/ 682376 h 682376"/>
              <a:gd name="connsiteX4" fmla="*/ 0 w 683568"/>
              <a:gd name="connsiteY4" fmla="*/ 0 h 682376"/>
              <a:gd name="connsiteX5" fmla="*/ 469729 w 683568"/>
              <a:gd name="connsiteY5" fmla="*/ 341188 h 682376"/>
              <a:gd name="connsiteX6" fmla="*/ 85893 w 683568"/>
              <a:gd name="connsiteY6" fmla="*/ 85297 h 682376"/>
              <a:gd name="connsiteX7" fmla="*/ 85893 w 683568"/>
              <a:gd name="connsiteY7" fmla="*/ 597079 h 682376"/>
              <a:gd name="connsiteX8" fmla="*/ 469729 w 683568"/>
              <a:gd name="connsiteY8" fmla="*/ 341188 h 682376"/>
              <a:gd name="connsiteX9" fmla="*/ 533702 w 683568"/>
              <a:gd name="connsiteY9" fmla="*/ 85297 h 682376"/>
              <a:gd name="connsiteX10" fmla="*/ 597675 w 683568"/>
              <a:gd name="connsiteY10" fmla="*/ 85297 h 682376"/>
              <a:gd name="connsiteX11" fmla="*/ 597675 w 683568"/>
              <a:gd name="connsiteY11" fmla="*/ 597079 h 682376"/>
              <a:gd name="connsiteX12" fmla="*/ 533702 w 683568"/>
              <a:gd name="connsiteY12" fmla="*/ 597079 h 682376"/>
              <a:gd name="connsiteX13" fmla="*/ 533702 w 683568"/>
              <a:gd name="connsiteY13" fmla="*/ 85297 h 682376"/>
              <a:gd name="connsiteX0" fmla="*/ 469729 w 683568"/>
              <a:gd name="connsiteY0" fmla="*/ 341188 h 682376"/>
              <a:gd name="connsiteX1" fmla="*/ 85893 w 683568"/>
              <a:gd name="connsiteY1" fmla="*/ 85297 h 682376"/>
              <a:gd name="connsiteX2" fmla="*/ 85893 w 683568"/>
              <a:gd name="connsiteY2" fmla="*/ 597079 h 682376"/>
              <a:gd name="connsiteX3" fmla="*/ 469729 w 683568"/>
              <a:gd name="connsiteY3" fmla="*/ 341188 h 682376"/>
              <a:gd name="connsiteX4" fmla="*/ 533702 w 683568"/>
              <a:gd name="connsiteY4" fmla="*/ 85297 h 682376"/>
              <a:gd name="connsiteX5" fmla="*/ 597675 w 683568"/>
              <a:gd name="connsiteY5" fmla="*/ 85297 h 682376"/>
              <a:gd name="connsiteX6" fmla="*/ 597675 w 683568"/>
              <a:gd name="connsiteY6" fmla="*/ 597079 h 682376"/>
              <a:gd name="connsiteX7" fmla="*/ 533702 w 683568"/>
              <a:gd name="connsiteY7" fmla="*/ 597079 h 682376"/>
              <a:gd name="connsiteX8" fmla="*/ 533702 w 683568"/>
              <a:gd name="connsiteY8" fmla="*/ 85297 h 682376"/>
              <a:gd name="connsiteX0" fmla="*/ 469729 w 683568"/>
              <a:gd name="connsiteY0" fmla="*/ 341188 h 682376"/>
              <a:gd name="connsiteX1" fmla="*/ 85893 w 683568"/>
              <a:gd name="connsiteY1" fmla="*/ 597079 h 682376"/>
              <a:gd name="connsiteX2" fmla="*/ 85893 w 683568"/>
              <a:gd name="connsiteY2" fmla="*/ 85297 h 682376"/>
              <a:gd name="connsiteX3" fmla="*/ 469729 w 683568"/>
              <a:gd name="connsiteY3" fmla="*/ 341188 h 682376"/>
              <a:gd name="connsiteX4" fmla="*/ 533702 w 683568"/>
              <a:gd name="connsiteY4" fmla="*/ 85297 h 682376"/>
              <a:gd name="connsiteX5" fmla="*/ 597675 w 683568"/>
              <a:gd name="connsiteY5" fmla="*/ 85297 h 682376"/>
              <a:gd name="connsiteX6" fmla="*/ 597675 w 683568"/>
              <a:gd name="connsiteY6" fmla="*/ 597079 h 682376"/>
              <a:gd name="connsiteX7" fmla="*/ 533702 w 683568"/>
              <a:gd name="connsiteY7" fmla="*/ 597079 h 682376"/>
              <a:gd name="connsiteX8" fmla="*/ 533702 w 683568"/>
              <a:gd name="connsiteY8" fmla="*/ 85297 h 682376"/>
              <a:gd name="connsiteX0" fmla="*/ 0 w 683568"/>
              <a:gd name="connsiteY0" fmla="*/ 0 h 682376"/>
              <a:gd name="connsiteX1" fmla="*/ 683568 w 683568"/>
              <a:gd name="connsiteY1" fmla="*/ 0 h 682376"/>
              <a:gd name="connsiteX2" fmla="*/ 683568 w 683568"/>
              <a:gd name="connsiteY2" fmla="*/ 682376 h 682376"/>
              <a:gd name="connsiteX3" fmla="*/ 0 w 683568"/>
              <a:gd name="connsiteY3" fmla="*/ 682376 h 682376"/>
              <a:gd name="connsiteX4" fmla="*/ 0 w 683568"/>
              <a:gd name="connsiteY4" fmla="*/ 0 h 682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3568" h="682376" stroke="0" extrusionOk="0">
                <a:moveTo>
                  <a:pt x="0" y="0"/>
                </a:moveTo>
                <a:lnTo>
                  <a:pt x="683568" y="0"/>
                </a:lnTo>
                <a:lnTo>
                  <a:pt x="683568" y="682376"/>
                </a:lnTo>
                <a:lnTo>
                  <a:pt x="0" y="682376"/>
                </a:lnTo>
                <a:lnTo>
                  <a:pt x="0" y="0"/>
                </a:lnTo>
                <a:close/>
                <a:moveTo>
                  <a:pt x="469729" y="341188"/>
                </a:moveTo>
                <a:lnTo>
                  <a:pt x="85893" y="85297"/>
                </a:lnTo>
                <a:lnTo>
                  <a:pt x="85893" y="597079"/>
                </a:lnTo>
                <a:lnTo>
                  <a:pt x="469729" y="341188"/>
                </a:lnTo>
                <a:close/>
                <a:moveTo>
                  <a:pt x="533702" y="85297"/>
                </a:moveTo>
                <a:lnTo>
                  <a:pt x="597675" y="85297"/>
                </a:lnTo>
                <a:lnTo>
                  <a:pt x="597675" y="597079"/>
                </a:lnTo>
                <a:lnTo>
                  <a:pt x="533702" y="597079"/>
                </a:lnTo>
                <a:lnTo>
                  <a:pt x="533702" y="85297"/>
                </a:lnTo>
                <a:close/>
              </a:path>
              <a:path w="683568" h="682376" fill="darken" stroke="0" extrusionOk="0">
                <a:moveTo>
                  <a:pt x="469729" y="341188"/>
                </a:moveTo>
                <a:lnTo>
                  <a:pt x="85893" y="85297"/>
                </a:lnTo>
                <a:lnTo>
                  <a:pt x="85893" y="597079"/>
                </a:lnTo>
                <a:lnTo>
                  <a:pt x="469729" y="341188"/>
                </a:lnTo>
                <a:close/>
                <a:moveTo>
                  <a:pt x="533702" y="85297"/>
                </a:moveTo>
                <a:lnTo>
                  <a:pt x="597675" y="85297"/>
                </a:lnTo>
                <a:lnTo>
                  <a:pt x="597675" y="597079"/>
                </a:lnTo>
                <a:lnTo>
                  <a:pt x="533702" y="597079"/>
                </a:lnTo>
                <a:lnTo>
                  <a:pt x="533702" y="85297"/>
                </a:lnTo>
                <a:close/>
              </a:path>
              <a:path w="683568" h="682376" fill="none" extrusionOk="0">
                <a:moveTo>
                  <a:pt x="469729" y="341188"/>
                </a:moveTo>
                <a:lnTo>
                  <a:pt x="85893" y="597079"/>
                </a:lnTo>
                <a:lnTo>
                  <a:pt x="85893" y="85297"/>
                </a:lnTo>
                <a:lnTo>
                  <a:pt x="469729" y="341188"/>
                </a:lnTo>
                <a:close/>
                <a:moveTo>
                  <a:pt x="533702" y="85297"/>
                </a:moveTo>
                <a:lnTo>
                  <a:pt x="597675" y="85297"/>
                </a:lnTo>
                <a:lnTo>
                  <a:pt x="597675" y="597079"/>
                </a:lnTo>
                <a:lnTo>
                  <a:pt x="533702" y="597079"/>
                </a:lnTo>
                <a:lnTo>
                  <a:pt x="533702" y="85297"/>
                </a:lnTo>
                <a:close/>
              </a:path>
              <a:path w="683568" h="682376" fill="none">
                <a:moveTo>
                  <a:pt x="0" y="0"/>
                </a:moveTo>
                <a:lnTo>
                  <a:pt x="683568" y="0"/>
                </a:lnTo>
                <a:lnTo>
                  <a:pt x="683568" y="682376"/>
                </a:lnTo>
                <a:lnTo>
                  <a:pt x="0" y="682376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  <a:ln cap="rnd" cmpd="sng">
            <a:gradFill flip="none" rotWithShape="1">
              <a:gsLst>
                <a:gs pos="0">
                  <a:srgbClr val="D6305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162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0Y.avi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6786563"/>
            <a:ext cx="1055687" cy="7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1270" name="WordArt 6"/>
          <p:cNvSpPr>
            <a:spLocks noChangeArrowheads="1" noChangeShapeType="1" noTextEdit="1"/>
          </p:cNvSpPr>
          <p:nvPr/>
        </p:nvSpPr>
        <p:spPr bwMode="auto">
          <a:xfrm>
            <a:off x="2124075" y="549275"/>
            <a:ext cx="5111750" cy="930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Ошибка!</a:t>
            </a:r>
          </a:p>
        </p:txBody>
      </p:sp>
      <p:sp>
        <p:nvSpPr>
          <p:cNvPr id="10245" name="Oval 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8388350" y="5949950"/>
            <a:ext cx="755650" cy="769938"/>
          </a:xfrm>
          <a:prstGeom prst="ellipse">
            <a:avLst/>
          </a:prstGeom>
          <a:solidFill>
            <a:srgbClr val="D6305B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0246" name="Picture 11" descr="C:\Users\Лида\Desktop\художник\43713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35375" y="2565400"/>
            <a:ext cx="2305050" cy="251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167" fill="hold"/>
                                        <p:tgtEl>
                                          <p:spTgt spid="1126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1127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12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3" dur="1" fill="hold"/>
                                        <p:tgtEl>
                                          <p:spTgt spid="1126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66"/>
                  </p:tgtEl>
                </p:cond>
              </p:nextCondLst>
            </p:seq>
            <p:vide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1266"/>
                </p:tgtEl>
              </p:cMediaNode>
            </p:video>
          </p:childTnLst>
        </p:cTn>
      </p:par>
    </p:tnLst>
    <p:bldLst>
      <p:bldP spid="11270" grpId="0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коровка</Template>
  <TotalTime>344</TotalTime>
  <Words>117</Words>
  <Application>Microsoft Office PowerPoint</Application>
  <PresentationFormat>Экран (4:3)</PresentationFormat>
  <Paragraphs>85</Paragraphs>
  <Slides>29</Slides>
  <Notes>0</Notes>
  <HiddenSlides>0</HiddenSlides>
  <MMClips>10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Правильно!</vt:lpstr>
      <vt:lpstr>Презентация PowerPoint</vt:lpstr>
      <vt:lpstr>Презентация PowerPoint</vt:lpstr>
      <vt:lpstr>Правильно!</vt:lpstr>
      <vt:lpstr>Презентация PowerPoint</vt:lpstr>
      <vt:lpstr>Презентация PowerPoint</vt:lpstr>
      <vt:lpstr>Правильно!</vt:lpstr>
      <vt:lpstr>Презентация PowerPoint</vt:lpstr>
      <vt:lpstr>Презентация PowerPoint</vt:lpstr>
      <vt:lpstr>Правильно!</vt:lpstr>
      <vt:lpstr>Презентация PowerPoint</vt:lpstr>
      <vt:lpstr>Презентация PowerPoint</vt:lpstr>
      <vt:lpstr>Правильно!</vt:lpstr>
      <vt:lpstr>Презентация PowerPoint</vt:lpstr>
      <vt:lpstr>Презентация PowerPoint</vt:lpstr>
      <vt:lpstr>Правильно!</vt:lpstr>
      <vt:lpstr>Презентация PowerPoint</vt:lpstr>
      <vt:lpstr>Презентация PowerPoint</vt:lpstr>
      <vt:lpstr>Правильно!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Лидия</dc:creator>
  <cp:lastModifiedBy>user</cp:lastModifiedBy>
  <cp:revision>32</cp:revision>
  <dcterms:created xsi:type="dcterms:W3CDTF">2009-02-28T16:13:23Z</dcterms:created>
  <dcterms:modified xsi:type="dcterms:W3CDTF">2013-03-26T04:52:54Z</dcterms:modified>
</cp:coreProperties>
</file>