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1ED6-79F6-4C5C-A995-08EA7A2FAF41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1375-A946-4B3F-A65D-B48C2B9F3E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«Зимушка –зима!!!»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:\DCIM\100NIKON\DSCN436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778674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DCIM\100NIKON\DSCN436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7112" y="2676525"/>
            <a:ext cx="20097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Наблюдение </a:t>
            </a:r>
            <a:br>
              <a:rPr lang="ru-RU" dirty="0" smtClean="0"/>
            </a:br>
            <a:r>
              <a:rPr lang="ru-RU" dirty="0" smtClean="0"/>
              <a:t>«На полянку, на лужок тихо падает снежок»</a:t>
            </a:r>
            <a:endParaRPr lang="ru-RU" dirty="0"/>
          </a:p>
        </p:txBody>
      </p:sp>
      <p:pic>
        <p:nvPicPr>
          <p:cNvPr id="4" name="Содержимое 3" descr="H:\DCIM\100NIKON\DSCN436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535785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Знакомство со свойствами снега.</a:t>
            </a:r>
            <a:endParaRPr lang="ru-RU" dirty="0"/>
          </a:p>
        </p:txBody>
      </p:sp>
      <p:pic>
        <p:nvPicPr>
          <p:cNvPr id="4" name="Содержимое 3" descr="H:\DCIM\100NIKON\DSCN435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421484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DCIM\100NIKON\DSCN435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643182"/>
            <a:ext cx="357190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Рассматривание журнала</a:t>
            </a:r>
            <a:br>
              <a:rPr lang="ru-RU" dirty="0" smtClean="0"/>
            </a:br>
            <a:r>
              <a:rPr lang="ru-RU" dirty="0" smtClean="0"/>
              <a:t> «Зимние забавы»</a:t>
            </a:r>
            <a:endParaRPr lang="ru-RU" dirty="0"/>
          </a:p>
        </p:txBody>
      </p:sp>
      <p:pic>
        <p:nvPicPr>
          <p:cNvPr id="4" name="Содержимое 3" descr="H:\DCIM\100NIKON\DSCN435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85926"/>
            <a:ext cx="592935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:\DCIM\100NIKON\DSCN435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3275" y="2505075"/>
            <a:ext cx="24574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Разучивание новогодних песенок</a:t>
            </a:r>
            <a:endParaRPr lang="ru-RU" dirty="0"/>
          </a:p>
        </p:txBody>
      </p:sp>
      <p:pic>
        <p:nvPicPr>
          <p:cNvPr id="4" name="Содержимое 3" descr="H:\DCIM\100NIKON\DSCN436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4488"/>
            <a:ext cx="635798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«Зимушка –зима!!!»</vt:lpstr>
      <vt:lpstr>Наблюдение  «На полянку, на лужок тихо падает снежок»</vt:lpstr>
      <vt:lpstr>Знакомство со свойствами снега.</vt:lpstr>
      <vt:lpstr>Рассматривание журнала  «Зимние забавы»</vt:lpstr>
      <vt:lpstr>Разучивание новогодних песенок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«Зимушка –зима!!!»</dc:title>
  <dc:creator>Нина</dc:creator>
  <cp:lastModifiedBy>Нина</cp:lastModifiedBy>
  <cp:revision>1</cp:revision>
  <dcterms:created xsi:type="dcterms:W3CDTF">2016-01-05T07:19:24Z</dcterms:created>
  <dcterms:modified xsi:type="dcterms:W3CDTF">2016-01-05T07:26:31Z</dcterms:modified>
</cp:coreProperties>
</file>