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FAEC-D1A9-4E1A-A71B-D920F99A5BB1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51400-79BA-4C5E-9760-5712EB7ED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511-D468-4360-AAD6-E0A79B4224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82F2-57EF-4A61-8929-D740C0D8EA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511-D468-4360-AAD6-E0A79B4224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82F2-57EF-4A61-8929-D740C0D8E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511-D468-4360-AAD6-E0A79B4224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82F2-57EF-4A61-8929-D740C0D8E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511-D468-4360-AAD6-E0A79B4224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82F2-57EF-4A61-8929-D740C0D8E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511-D468-4360-AAD6-E0A79B4224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F6182F2-57EF-4A61-8929-D740C0D8E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511-D468-4360-AAD6-E0A79B4224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82F2-57EF-4A61-8929-D740C0D8E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511-D468-4360-AAD6-E0A79B4224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82F2-57EF-4A61-8929-D740C0D8E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511-D468-4360-AAD6-E0A79B4224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82F2-57EF-4A61-8929-D740C0D8E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511-D468-4360-AAD6-E0A79B4224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82F2-57EF-4A61-8929-D740C0D8E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511-D468-4360-AAD6-E0A79B4224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82F2-57EF-4A61-8929-D740C0D8E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511-D468-4360-AAD6-E0A79B4224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82F2-57EF-4A61-8929-D740C0D8E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E1D511-D468-4360-AAD6-E0A79B42242D}" type="datetimeFigureOut">
              <a:rPr lang="ru-RU" smtClean="0"/>
              <a:pPr/>
              <a:t>31.12.2015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6182F2-57EF-4A61-8929-D740C0D8E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0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ПОСУДА</a:t>
            </a:r>
            <a:endParaRPr lang="ru-RU" dirty="0"/>
          </a:p>
        </p:txBody>
      </p:sp>
      <p:pic>
        <p:nvPicPr>
          <p:cNvPr id="6" name="Содержимое 5" descr="img531033324d23c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8506824" cy="5308258"/>
          </a:xfrm>
        </p:spPr>
      </p:pic>
      <p:sp>
        <p:nvSpPr>
          <p:cNvPr id="5" name="TextBox 4"/>
          <p:cNvSpPr txBox="1"/>
          <p:nvPr/>
        </p:nvSpPr>
        <p:spPr>
          <a:xfrm>
            <a:off x="3131840" y="648866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</a:t>
            </a:r>
            <a:r>
              <a:rPr lang="en-US" dirty="0" smtClean="0"/>
              <a:t>: </a:t>
            </a:r>
            <a:r>
              <a:rPr lang="ru-RU" dirty="0" smtClean="0"/>
              <a:t>Бессонова А</a:t>
            </a:r>
            <a:r>
              <a:rPr lang="en-US" dirty="0" smtClean="0"/>
              <a:t>.</a:t>
            </a:r>
            <a:r>
              <a:rPr lang="ru-RU" dirty="0" smtClean="0"/>
              <a:t> Ю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000043298_p_l-120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692696"/>
            <a:ext cx="6021288" cy="602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26064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Чайный сервиз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912" cy="1368152"/>
          </a:xfrm>
        </p:spPr>
        <p:txBody>
          <a:bodyPr/>
          <a:lstStyle/>
          <a:p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А сейчас все дети превращаются в чайников-ворчунов</a:t>
            </a:r>
            <a:r>
              <a:rPr lang="ru-RU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Физкультминутка. «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 чайник-ворчун»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276872"/>
            <a:ext cx="8208912" cy="3816424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Я чайник-ворчун, хлопотун,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сумасброд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 шаги на месте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Я всем напоказ выставляю живот    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                руки на поясе,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                        			повороты туловища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                        			вправо-влево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Я чай кипячу, клокочу и кричу:           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хлопки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ладоши</a:t>
            </a: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 Эй, люди, я с вами чай пить хочу 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         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прыжки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месте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9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404664"/>
            <a:ext cx="247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Игра </a:t>
            </a:r>
            <a:r>
              <a:rPr lang="en-US" dirty="0" smtClean="0"/>
              <a:t>“</a:t>
            </a:r>
            <a:r>
              <a:rPr lang="ru-RU" dirty="0" smtClean="0"/>
              <a:t>Назови ласково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18" name="Рисунок 17" descr="bl12474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2304256" cy="2304256"/>
          </a:xfrm>
          <a:prstGeom prst="rect">
            <a:avLst/>
          </a:prstGeom>
        </p:spPr>
      </p:pic>
      <p:pic>
        <p:nvPicPr>
          <p:cNvPr id="19" name="Рисунок 18" descr="613416-chipc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196752"/>
            <a:ext cx="2160240" cy="2160240"/>
          </a:xfrm>
          <a:prstGeom prst="rect">
            <a:avLst/>
          </a:prstGeom>
        </p:spPr>
      </p:pic>
      <p:pic>
        <p:nvPicPr>
          <p:cNvPr id="20" name="Рисунок 19" descr="4427_nabor-posudy-tarelka-mis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836713"/>
            <a:ext cx="3285753" cy="2569729"/>
          </a:xfrm>
          <a:prstGeom prst="rect">
            <a:avLst/>
          </a:prstGeom>
        </p:spPr>
      </p:pic>
      <p:pic>
        <p:nvPicPr>
          <p:cNvPr id="21" name="Рисунок 20" descr="ui-522fcb91b66886.6570779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221088"/>
            <a:ext cx="2624347" cy="2376264"/>
          </a:xfrm>
          <a:prstGeom prst="rect">
            <a:avLst/>
          </a:prstGeom>
        </p:spPr>
      </p:pic>
      <p:pic>
        <p:nvPicPr>
          <p:cNvPr id="22" name="Рисунок 21" descr="1621552_stock-photo-cartoon-home-kitchen-p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4365104"/>
            <a:ext cx="2688299" cy="2016224"/>
          </a:xfrm>
          <a:prstGeom prst="rect">
            <a:avLst/>
          </a:prstGeom>
        </p:spPr>
      </p:pic>
      <p:pic>
        <p:nvPicPr>
          <p:cNvPr id="23" name="Рисунок 22" descr="12741627-Cheerful-children-Stock-Vector-kitchen-cartoon-animat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4005064"/>
            <a:ext cx="2554353" cy="25622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</a:t>
            </a:r>
            <a:r>
              <a:rPr lang="ru-RU" dirty="0"/>
              <a:t> </a:t>
            </a:r>
            <a:r>
              <a:rPr lang="en-US" dirty="0" smtClean="0"/>
              <a:t>”</a:t>
            </a:r>
            <a:r>
              <a:rPr lang="ru-RU" dirty="0" smtClean="0"/>
              <a:t>Что не так?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3" name="Рисунок 2" descr="post-2375672-1383596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2992177" cy="1654498"/>
          </a:xfrm>
          <a:prstGeom prst="rect">
            <a:avLst/>
          </a:prstGeom>
        </p:spPr>
      </p:pic>
      <p:pic>
        <p:nvPicPr>
          <p:cNvPr id="4" name="Рисунок 3" descr="Pintinox_kastrula2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908720"/>
            <a:ext cx="3502167" cy="1885782"/>
          </a:xfrm>
          <a:prstGeom prst="rect">
            <a:avLst/>
          </a:prstGeom>
        </p:spPr>
      </p:pic>
      <p:pic>
        <p:nvPicPr>
          <p:cNvPr id="6" name="Рисунок 5" descr="_________________5347cb39cb18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56992"/>
            <a:ext cx="2879011" cy="2160240"/>
          </a:xfrm>
          <a:prstGeom prst="rect">
            <a:avLst/>
          </a:prstGeom>
        </p:spPr>
      </p:pic>
      <p:pic>
        <p:nvPicPr>
          <p:cNvPr id="7" name="Рисунок 6" descr="00000000362-500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356992"/>
            <a:ext cx="2160240" cy="2160240"/>
          </a:xfrm>
          <a:prstGeom prst="rect">
            <a:avLst/>
          </a:prstGeom>
        </p:spPr>
      </p:pic>
      <p:pic>
        <p:nvPicPr>
          <p:cNvPr id="8" name="Рисунок 7" descr="Knif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3284984"/>
            <a:ext cx="2696344" cy="26963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86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кухоньке нашей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 варим в ней кашу,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Картошку, бульоны,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Супы, макароны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>Наливает суп и каши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тарелочки на наши,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Щи, кисель или компот.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Ну, а мы всё это в рот.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12741627-Cheerful-children-Stock-Vector-kitchen-cartoon-anima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16632"/>
            <a:ext cx="3994513" cy="40068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1960" y="450912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200" dirty="0" smtClean="0"/>
              <a:t>В ней пожарю я котлету</a:t>
            </a:r>
            <a:br>
              <a:rPr lang="ru-RU" sz="3200" dirty="0" smtClean="0"/>
            </a:br>
            <a:r>
              <a:rPr lang="ru-RU" sz="3200" dirty="0" smtClean="0"/>
              <a:t>И картошку без труда,</a:t>
            </a:r>
            <a:br>
              <a:rPr lang="ru-RU" sz="3200" dirty="0" smtClean="0"/>
            </a:br>
            <a:r>
              <a:rPr lang="ru-RU" sz="3200" dirty="0" smtClean="0"/>
              <a:t>Испеку блины к обеду,</a:t>
            </a:r>
            <a:br>
              <a:rPr lang="ru-RU" sz="3200" dirty="0" smtClean="0"/>
            </a:br>
            <a:r>
              <a:rPr lang="ru-RU" sz="3200" dirty="0" smtClean="0"/>
              <a:t>Ведь она –   </a:t>
            </a:r>
            <a:r>
              <a:rPr lang="ru-RU" dirty="0" smtClean="0"/>
              <a:t>       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1621552_stock-photo-cartoon-home-kitchen-p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176464" cy="31323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Я пыхчу, пыхчу, пыхчу -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Больше греться не хочу.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Крышка громко зазвенела -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Пейте чай! - вода вскипела.</a:t>
            </a:r>
          </a:p>
        </p:txBody>
      </p:sp>
      <p:pic>
        <p:nvPicPr>
          <p:cNvPr id="4" name="Рисунок 3" descr="none-40747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564904"/>
            <a:ext cx="4032448" cy="3692946"/>
          </a:xfrm>
          <a:prstGeom prst="rect">
            <a:avLst/>
          </a:prstGeom>
        </p:spPr>
      </p:pic>
      <p:pic>
        <p:nvPicPr>
          <p:cNvPr id="5" name="Рисунок 4" descr="bl12474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268760"/>
            <a:ext cx="4149080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нас она необходима,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Ведь пищу из нее едим мы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Глубокая и мелкая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Зовут ее …. </a:t>
            </a:r>
            <a:endParaRPr lang="ru-RU" sz="2800" dirty="0"/>
          </a:p>
        </p:txBody>
      </p:sp>
      <p:pic>
        <p:nvPicPr>
          <p:cNvPr id="3" name="Рисунок 2" descr="4427_nabor-posudy-tarelka-mi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692696"/>
            <a:ext cx="3763143" cy="29430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5976" y="494116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Ее за ручку мы берем</a:t>
            </a:r>
          </a:p>
          <a:p>
            <a:pPr algn="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Чай, кофе из нее мы пьем</a:t>
            </a:r>
            <a:endParaRPr lang="ru-RU" sz="2800" dirty="0"/>
          </a:p>
        </p:txBody>
      </p:sp>
      <p:pic>
        <p:nvPicPr>
          <p:cNvPr id="5" name="Рисунок 4" descr="613416-chipc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212976"/>
            <a:ext cx="3121152" cy="31211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Сделаны они все из стекла,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Предназначены для чая, сока, молока. </a:t>
            </a:r>
            <a:endParaRPr lang="ru-RU" sz="2800" dirty="0"/>
          </a:p>
        </p:txBody>
      </p:sp>
      <p:pic>
        <p:nvPicPr>
          <p:cNvPr id="3" name="Рисунок 2" descr="ui-522fcb91b66886.6570779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4343669" cy="3933056"/>
          </a:xfrm>
          <a:prstGeom prst="rect">
            <a:avLst/>
          </a:prstGeom>
        </p:spPr>
      </p:pic>
      <p:pic>
        <p:nvPicPr>
          <p:cNvPr id="4" name="Рисунок 3" descr="s_smorodina_i_1_enl14318993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916832"/>
            <a:ext cx="3865612" cy="38656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Запасные зубы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Мне очень любы -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Длинны, востры,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еде шустры,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 кусать и не жевать,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пищу подавать.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764704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Сама не ем</a:t>
            </a:r>
            <a:r>
              <a:rPr lang="en-US" sz="2800" dirty="0" smtClean="0"/>
              <a:t>,</a:t>
            </a:r>
            <a:r>
              <a:rPr lang="ru-RU" sz="2800" dirty="0" smtClean="0"/>
              <a:t> а людей кормлю</a:t>
            </a:r>
            <a:endParaRPr lang="ru-RU" sz="2800" dirty="0"/>
          </a:p>
        </p:txBody>
      </p:sp>
      <p:pic>
        <p:nvPicPr>
          <p:cNvPr id="6" name="Рисунок 5" descr="37cef9df-32b2-40cb-b936-9023596795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5488" y="2564904"/>
            <a:ext cx="4501008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51648-344-344porta-guardanapos-em-aco-inox-cosmos---tramont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3573016" cy="3573016"/>
          </a:xfrm>
          <a:prstGeom prst="rect">
            <a:avLst/>
          </a:prstGeom>
        </p:spPr>
      </p:pic>
      <p:pic>
        <p:nvPicPr>
          <p:cNvPr id="3" name="Рисунок 2" descr="1000x1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420888"/>
            <a:ext cx="3933056" cy="3933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725144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Новая посуда</a:t>
            </a:r>
            <a:r>
              <a:rPr lang="en-US" sz="3200" dirty="0" smtClean="0"/>
              <a:t>,</a:t>
            </a:r>
            <a:r>
              <a:rPr lang="ru-RU" sz="3200" dirty="0" smtClean="0"/>
              <a:t> а вся в дырках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TDR5jnDA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8100392" cy="5056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33265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Как назвать все эти предметы одним словом?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49642"/>
            <a:ext cx="4236807" cy="5359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Посуда из которой мы кушаем  называется столовая</a:t>
            </a:r>
            <a:endParaRPr lang="ru-RU" dirty="0"/>
          </a:p>
        </p:txBody>
      </p:sp>
      <p:pic>
        <p:nvPicPr>
          <p:cNvPr id="4" name="Объект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9" t="6948" b="4087"/>
          <a:stretch/>
        </p:blipFill>
        <p:spPr>
          <a:xfrm>
            <a:off x="4644008" y="2060849"/>
            <a:ext cx="4392621" cy="356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44008" y="47667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Посуда</a:t>
            </a:r>
            <a:r>
              <a:rPr lang="en-US" dirty="0" smtClean="0"/>
              <a:t>,</a:t>
            </a:r>
            <a:r>
              <a:rPr lang="ru-RU" dirty="0" smtClean="0"/>
              <a:t> в которой повара и наши мамы готовят еду называется кухонная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129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ПОСУДА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А сейчас все дети превращаются в чайников-ворчунов.  Физкультминутка. «Я чайник-ворчун» 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ПОСУДА</dc:title>
  <dc:creator>Danny</dc:creator>
  <cp:lastModifiedBy>Danny</cp:lastModifiedBy>
  <cp:revision>8</cp:revision>
  <dcterms:created xsi:type="dcterms:W3CDTF">2015-11-29T16:36:24Z</dcterms:created>
  <dcterms:modified xsi:type="dcterms:W3CDTF">2015-12-31T12:37:34Z</dcterms:modified>
</cp:coreProperties>
</file>