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4" r:id="rId5"/>
    <p:sldId id="263" r:id="rId6"/>
    <p:sldId id="270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800000"/>
    <a:srgbClr val="FF00FF"/>
    <a:srgbClr val="00FF00"/>
    <a:srgbClr val="FF3300"/>
    <a:srgbClr val="FFFF00"/>
    <a:srgbClr val="CC99FF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2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15B30-D7AE-482E-B5F1-ADB2597612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82FE0-2A48-4986-9303-704437ABD9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3AF79-740C-441C-97B6-99ABF1AAD2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B2ECE-831D-470C-9117-43C9CBE5D4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DDDE1-318A-43E3-8493-F7C9FC82DF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6BEFE-8008-48D2-B4EE-BE35D50380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C32B9-FEB2-4ED2-8A92-DA6EA721B6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AB3EF-ADB6-4A4D-82B5-BBB7A5655E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7C394-B5F2-4258-8661-8A8C50A6D4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67398-A7CC-4842-9351-6C9183B42E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7CEED-CBD1-4161-A9BD-CCB22F1256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21622D9-2CF7-4D3C-BD77-65CB60330D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4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gif"/><Relationship Id="rId5" Type="http://schemas.openxmlformats.org/officeDocument/2006/relationships/image" Target="../media/image12.gif"/><Relationship Id="rId4" Type="http://schemas.openxmlformats.org/officeDocument/2006/relationships/image" Target="../media/image11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gif"/><Relationship Id="rId3" Type="http://schemas.openxmlformats.org/officeDocument/2006/relationships/image" Target="../media/image6.jpeg"/><Relationship Id="rId7" Type="http://schemas.openxmlformats.org/officeDocument/2006/relationships/image" Target="../media/image18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gif"/><Relationship Id="rId11" Type="http://schemas.openxmlformats.org/officeDocument/2006/relationships/image" Target="../media/image22.gif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3316" name="Picture 4" descr="51924313_snegovik43in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860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5" descr="88631abd68f7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6629400" y="4648200"/>
            <a:ext cx="133667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648200" y="3276600"/>
            <a:ext cx="4114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sz="1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>
              <a:defRPr/>
            </a:pPr>
            <a:r>
              <a:rPr lang="ru-RU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ГБОУ </a:t>
            </a:r>
            <a:r>
              <a:rPr lang="ru-RU" sz="1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СОШ</a:t>
            </a:r>
            <a:r>
              <a:rPr lang="ru-RU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№662 </a:t>
            </a:r>
            <a:r>
              <a:rPr lang="ru-RU" sz="1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г. </a:t>
            </a:r>
            <a:r>
              <a:rPr lang="ru-RU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Москвы</a:t>
            </a:r>
            <a:endParaRPr lang="ru-RU" sz="1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>
              <a:defRPr/>
            </a:pPr>
            <a:r>
              <a:rPr lang="ru-RU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Петухова Екатерина Сергеевна</a:t>
            </a:r>
            <a:endParaRPr lang="ru-RU" sz="1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533400" y="-274638"/>
            <a:ext cx="8229600" cy="274638"/>
          </a:xfrm>
        </p:spPr>
        <p:txBody>
          <a:bodyPr/>
          <a:lstStyle/>
          <a:p>
            <a:pPr eaLnBrk="1" hangingPunct="1"/>
            <a:endParaRPr lang="ru-RU" sz="400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 flipV="1">
            <a:off x="457200" y="7086600"/>
            <a:ext cx="8229600" cy="746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sz="800" smtClean="0"/>
          </a:p>
        </p:txBody>
      </p:sp>
      <p:pic>
        <p:nvPicPr>
          <p:cNvPr id="15364" name="Picture 4" descr="0_1df77_c381626_L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0"/>
            <a:ext cx="4800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5" descr="7d535c0878d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743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6" descr="7d535c0878d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0"/>
            <a:ext cx="2743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8" descr="0_1df77_c381626_L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0"/>
            <a:ext cx="228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9" descr="0_1df77_c381626_L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0"/>
            <a:ext cx="228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10" descr="0_1df77_c381626_L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28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0" name="Picture 11" descr="0_1df77_c381626_L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15400" y="0"/>
            <a:ext cx="228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1" name="Picture 12" descr="0_1df77_c381626_L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5400000">
            <a:off x="4495800" y="-4267200"/>
            <a:ext cx="152400" cy="868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2" name="Picture 13" descr="0_1df77_c381626_L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5400000">
            <a:off x="4495800" y="2438400"/>
            <a:ext cx="152400" cy="868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228600" y="381000"/>
            <a:ext cx="2362200" cy="679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2000" b="1">
                <a:solidFill>
                  <a:srgbClr val="FFCC00"/>
                </a:solidFill>
              </a:rPr>
              <a:t>Посмотрите, </a:t>
            </a:r>
          </a:p>
          <a:p>
            <a:pPr algn="ctr">
              <a:defRPr/>
            </a:pPr>
            <a:r>
              <a:rPr lang="ru-RU" sz="2000" b="1">
                <a:solidFill>
                  <a:srgbClr val="FFCC00"/>
                </a:solidFill>
              </a:rPr>
              <a:t>там и тут</a:t>
            </a:r>
            <a:br>
              <a:rPr lang="ru-RU" sz="2000" b="1">
                <a:solidFill>
                  <a:srgbClr val="FFCC00"/>
                </a:solidFill>
              </a:rPr>
            </a:br>
            <a:r>
              <a:rPr lang="ru-RU" sz="2000" b="1">
                <a:solidFill>
                  <a:srgbClr val="FFCC00"/>
                </a:solidFill>
              </a:rPr>
              <a:t>В небе плещется салют…</a:t>
            </a:r>
            <a:br>
              <a:rPr lang="ru-RU" sz="2000" b="1">
                <a:solidFill>
                  <a:srgbClr val="FFCC00"/>
                </a:solidFill>
              </a:rPr>
            </a:br>
            <a:endParaRPr lang="ru-RU" sz="2000" b="1">
              <a:solidFill>
                <a:srgbClr val="FFCC00"/>
              </a:solidFill>
            </a:endParaRPr>
          </a:p>
          <a:p>
            <a:pPr algn="ctr">
              <a:defRPr/>
            </a:pPr>
            <a:r>
              <a:rPr lang="ru-RU" sz="2000" b="1">
                <a:solidFill>
                  <a:srgbClr val="FFCC00"/>
                </a:solidFill>
              </a:rPr>
              <a:t>Здорово, конечно,</a:t>
            </a:r>
            <a:br>
              <a:rPr lang="ru-RU" sz="2000" b="1">
                <a:solidFill>
                  <a:srgbClr val="FFCC00"/>
                </a:solidFill>
              </a:rPr>
            </a:br>
            <a:r>
              <a:rPr lang="ru-RU" sz="2000" b="1">
                <a:solidFill>
                  <a:srgbClr val="FFCC00"/>
                </a:solidFill>
              </a:rPr>
              <a:t>Если всё успешно.</a:t>
            </a:r>
            <a:br>
              <a:rPr lang="ru-RU" sz="2000" b="1">
                <a:solidFill>
                  <a:srgbClr val="FFCC00"/>
                </a:solidFill>
              </a:rPr>
            </a:br>
            <a:r>
              <a:rPr lang="ru-RU" sz="2000" b="1">
                <a:solidFill>
                  <a:srgbClr val="FFCC00"/>
                </a:solidFill>
              </a:rPr>
              <a:t> </a:t>
            </a:r>
          </a:p>
          <a:p>
            <a:pPr algn="ctr">
              <a:defRPr/>
            </a:pPr>
            <a:r>
              <a:rPr lang="ru-RU" sz="2000" b="1">
                <a:solidFill>
                  <a:srgbClr val="FFCC00"/>
                </a:solidFill>
              </a:rPr>
              <a:t>Но опасность </a:t>
            </a:r>
          </a:p>
          <a:p>
            <a:pPr algn="ctr">
              <a:defRPr/>
            </a:pPr>
            <a:r>
              <a:rPr lang="ru-RU" sz="2000" b="1">
                <a:solidFill>
                  <a:srgbClr val="FFCC00"/>
                </a:solidFill>
              </a:rPr>
              <a:t>на пути</a:t>
            </a:r>
            <a:br>
              <a:rPr lang="ru-RU" sz="2000" b="1">
                <a:solidFill>
                  <a:srgbClr val="FFCC00"/>
                </a:solidFill>
              </a:rPr>
            </a:br>
            <a:r>
              <a:rPr lang="ru-RU" sz="2000" b="1">
                <a:solidFill>
                  <a:srgbClr val="FFCC00"/>
                </a:solidFill>
              </a:rPr>
              <a:t>Стережёт – </a:t>
            </a:r>
          </a:p>
          <a:p>
            <a:pPr algn="ctr">
              <a:defRPr/>
            </a:pPr>
            <a:r>
              <a:rPr lang="ru-RU" sz="2000" b="1">
                <a:solidFill>
                  <a:srgbClr val="FFCC00"/>
                </a:solidFill>
              </a:rPr>
              <a:t>не обойти!</a:t>
            </a:r>
            <a:br>
              <a:rPr lang="ru-RU" sz="2000" b="1">
                <a:solidFill>
                  <a:srgbClr val="FFCC00"/>
                </a:solidFill>
              </a:rPr>
            </a:br>
            <a:endParaRPr lang="ru-RU" sz="2000" b="1">
              <a:solidFill>
                <a:srgbClr val="FFCC00"/>
              </a:solidFill>
            </a:endParaRPr>
          </a:p>
          <a:p>
            <a:pPr algn="ctr">
              <a:defRPr/>
            </a:pPr>
            <a:r>
              <a:rPr lang="ru-RU" sz="2000" b="1">
                <a:solidFill>
                  <a:srgbClr val="FFCC00"/>
                </a:solidFill>
              </a:rPr>
              <a:t>Если что пойдёт не так,</a:t>
            </a:r>
            <a:br>
              <a:rPr lang="ru-RU" sz="2000" b="1">
                <a:solidFill>
                  <a:srgbClr val="FFCC00"/>
                </a:solidFill>
              </a:rPr>
            </a:br>
            <a:r>
              <a:rPr lang="ru-RU" sz="2000" b="1">
                <a:solidFill>
                  <a:srgbClr val="FFCC00"/>
                </a:solidFill>
              </a:rPr>
              <a:t>Если </a:t>
            </a:r>
          </a:p>
          <a:p>
            <a:pPr algn="ctr">
              <a:defRPr/>
            </a:pPr>
            <a:r>
              <a:rPr lang="ru-RU" sz="2000" b="1">
                <a:solidFill>
                  <a:srgbClr val="FFCC00"/>
                </a:solidFill>
              </a:rPr>
              <a:t>в фейерверке брак</a:t>
            </a:r>
            <a:r>
              <a:rPr lang="ru-RU" sz="2000" b="1">
                <a:solidFill>
                  <a:srgbClr val="FF6600"/>
                </a:solidFill>
              </a:rPr>
              <a:t>,</a:t>
            </a:r>
            <a:br>
              <a:rPr lang="ru-RU" sz="2000" b="1">
                <a:solidFill>
                  <a:srgbClr val="FF6600"/>
                </a:solidFill>
              </a:rPr>
            </a:br>
            <a:r>
              <a:rPr lang="ru-RU" sz="2000" b="1">
                <a:solidFill>
                  <a:srgbClr val="FF6600"/>
                </a:solidFill>
              </a:rPr>
              <a:t/>
            </a:r>
            <a:br>
              <a:rPr lang="ru-RU" sz="2000" b="1">
                <a:solidFill>
                  <a:srgbClr val="FF6600"/>
                </a:solidFill>
              </a:rPr>
            </a:br>
            <a:endParaRPr lang="ru-RU" sz="2000" b="1">
              <a:solidFill>
                <a:srgbClr val="FF6600"/>
              </a:solidFill>
            </a:endParaRPr>
          </a:p>
        </p:txBody>
      </p:sp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6400800" y="212725"/>
            <a:ext cx="2514600" cy="679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anchor="ctr">
            <a:spAutoFit/>
          </a:bodyPr>
          <a:lstStyle/>
          <a:p>
            <a:pPr algn="ctr">
              <a:tabLst>
                <a:tab pos="590550" algn="l"/>
              </a:tabLst>
              <a:defRPr/>
            </a:pPr>
            <a:r>
              <a:rPr lang="ru-RU" sz="2000" b="1">
                <a:solidFill>
                  <a:srgbClr val="FFCC00"/>
                </a:solidFill>
              </a:rPr>
              <a:t>Или прочь </a:t>
            </a:r>
          </a:p>
          <a:p>
            <a:pPr algn="ctr">
              <a:tabLst>
                <a:tab pos="590550" algn="l"/>
              </a:tabLst>
              <a:defRPr/>
            </a:pPr>
            <a:r>
              <a:rPr lang="ru-RU" sz="2000" b="1">
                <a:solidFill>
                  <a:srgbClr val="FFCC00"/>
                </a:solidFill>
              </a:rPr>
              <a:t>не отбежали,</a:t>
            </a:r>
          </a:p>
          <a:p>
            <a:pPr algn="ctr">
              <a:tabLst>
                <a:tab pos="590550" algn="l"/>
              </a:tabLst>
              <a:defRPr/>
            </a:pPr>
            <a:r>
              <a:rPr lang="ru-RU" sz="2000" b="1">
                <a:solidFill>
                  <a:srgbClr val="FFCC00"/>
                </a:solidFill>
              </a:rPr>
              <a:t/>
            </a:r>
            <a:br>
              <a:rPr lang="ru-RU" sz="2000" b="1">
                <a:solidFill>
                  <a:srgbClr val="FFCC00"/>
                </a:solidFill>
              </a:rPr>
            </a:br>
            <a:r>
              <a:rPr lang="ru-RU" sz="2000" b="1">
                <a:solidFill>
                  <a:srgbClr val="FFCC00"/>
                </a:solidFill>
              </a:rPr>
              <a:t>Иль в окно </a:t>
            </a:r>
          </a:p>
          <a:p>
            <a:pPr algn="ctr">
              <a:tabLst>
                <a:tab pos="590550" algn="l"/>
              </a:tabLst>
              <a:defRPr/>
            </a:pPr>
            <a:r>
              <a:rPr lang="ru-RU" sz="2000" b="1">
                <a:solidFill>
                  <a:srgbClr val="FFCC00"/>
                </a:solidFill>
              </a:rPr>
              <a:t>кому попали,</a:t>
            </a:r>
            <a:br>
              <a:rPr lang="ru-RU" sz="2000" b="1">
                <a:solidFill>
                  <a:srgbClr val="FFCC00"/>
                </a:solidFill>
              </a:rPr>
            </a:br>
            <a:r>
              <a:rPr lang="ru-RU" sz="2000" b="1">
                <a:solidFill>
                  <a:srgbClr val="FFCC00"/>
                </a:solidFill>
              </a:rPr>
              <a:t>В общем, столько тут вопросов!</a:t>
            </a:r>
            <a:br>
              <a:rPr lang="ru-RU" sz="2000" b="1">
                <a:solidFill>
                  <a:srgbClr val="FFCC00"/>
                </a:solidFill>
              </a:rPr>
            </a:br>
            <a:endParaRPr lang="ru-RU" sz="2000" b="1">
              <a:solidFill>
                <a:srgbClr val="FFCC00"/>
              </a:solidFill>
            </a:endParaRPr>
          </a:p>
          <a:p>
            <a:pPr algn="ctr">
              <a:tabLst>
                <a:tab pos="590550" algn="l"/>
              </a:tabLst>
              <a:defRPr/>
            </a:pPr>
            <a:r>
              <a:rPr lang="ru-RU" sz="2000" b="1">
                <a:solidFill>
                  <a:srgbClr val="FFCC00"/>
                </a:solidFill>
              </a:rPr>
              <a:t>Не пускай салют без спроса!</a:t>
            </a:r>
          </a:p>
          <a:p>
            <a:pPr algn="ctr">
              <a:tabLst>
                <a:tab pos="590550" algn="l"/>
              </a:tabLst>
              <a:defRPr/>
            </a:pPr>
            <a:r>
              <a:rPr lang="ru-RU" sz="2000" b="1">
                <a:solidFill>
                  <a:srgbClr val="FFCC00"/>
                </a:solidFill>
              </a:rPr>
              <a:t> </a:t>
            </a:r>
          </a:p>
          <a:p>
            <a:pPr algn="ctr">
              <a:tabLst>
                <a:tab pos="590550" algn="l"/>
              </a:tabLst>
              <a:defRPr/>
            </a:pPr>
            <a:r>
              <a:rPr lang="ru-RU" sz="2000" b="1">
                <a:solidFill>
                  <a:srgbClr val="FFCC00"/>
                </a:solidFill>
              </a:rPr>
              <a:t>Хочешь ты салют устроить?</a:t>
            </a:r>
            <a:br>
              <a:rPr lang="ru-RU" sz="2000" b="1">
                <a:solidFill>
                  <a:srgbClr val="FFCC00"/>
                </a:solidFill>
              </a:rPr>
            </a:br>
            <a:r>
              <a:rPr lang="ru-RU" sz="2000" b="1">
                <a:solidFill>
                  <a:srgbClr val="FFCC00"/>
                </a:solidFill>
              </a:rPr>
              <a:t>Хорошо, </a:t>
            </a:r>
          </a:p>
          <a:p>
            <a:pPr algn="ctr">
              <a:tabLst>
                <a:tab pos="590550" algn="l"/>
              </a:tabLst>
              <a:defRPr/>
            </a:pPr>
            <a:r>
              <a:rPr lang="ru-RU" sz="2000" b="1">
                <a:solidFill>
                  <a:srgbClr val="FFCC00"/>
                </a:solidFill>
              </a:rPr>
              <a:t>не станем спорить,</a:t>
            </a:r>
            <a:br>
              <a:rPr lang="ru-RU" sz="2000" b="1">
                <a:solidFill>
                  <a:srgbClr val="FFCC00"/>
                </a:solidFill>
              </a:rPr>
            </a:br>
            <a:r>
              <a:rPr lang="ru-RU" sz="2000" b="1">
                <a:solidFill>
                  <a:srgbClr val="FFCC00"/>
                </a:solidFill>
              </a:rPr>
              <a:t>Только, </a:t>
            </a:r>
          </a:p>
          <a:p>
            <a:pPr algn="ctr">
              <a:tabLst>
                <a:tab pos="590550" algn="l"/>
              </a:tabLst>
              <a:defRPr/>
            </a:pPr>
            <a:r>
              <a:rPr lang="ru-RU" sz="2000" b="1">
                <a:solidFill>
                  <a:srgbClr val="FFCC00"/>
                </a:solidFill>
              </a:rPr>
              <a:t>чтоб не пострадать</a:t>
            </a:r>
            <a:br>
              <a:rPr lang="ru-RU" sz="2000" b="1">
                <a:solidFill>
                  <a:srgbClr val="FFCC00"/>
                </a:solidFill>
              </a:rPr>
            </a:br>
            <a:r>
              <a:rPr lang="ru-RU" sz="2000" b="1">
                <a:solidFill>
                  <a:srgbClr val="FFCC00"/>
                </a:solidFill>
              </a:rPr>
              <a:t>Нужно в помощь взрослых звать!</a:t>
            </a:r>
          </a:p>
          <a:p>
            <a:pPr algn="ctr" eaLnBrk="0" hangingPunct="0">
              <a:tabLst>
                <a:tab pos="590550" algn="l"/>
              </a:tabLst>
              <a:defRPr/>
            </a:pPr>
            <a:endParaRPr lang="ru-RU" sz="2000" b="1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2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2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2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2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2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2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2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2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2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2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2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2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2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82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 flipV="1">
            <a:off x="457200" y="6126163"/>
            <a:ext cx="8229600" cy="3508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sz="2000" smtClean="0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57200" y="304800"/>
            <a:ext cx="8153400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FF3300"/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FFFF00"/>
                </a:solidFill>
              </a:rPr>
              <a:t>Фейерверк, самое невероятное  и красивое зрелище.</a:t>
            </a:r>
          </a:p>
          <a:p>
            <a:pPr>
              <a:defRPr/>
            </a:pPr>
            <a:endParaRPr lang="ru-RU" sz="2400" b="1">
              <a:solidFill>
                <a:srgbClr val="FFFF00"/>
              </a:solidFill>
            </a:endParaRPr>
          </a:p>
          <a:p>
            <a:pPr>
              <a:defRPr/>
            </a:pPr>
            <a:r>
              <a:rPr lang="ru-RU" sz="2400" b="1">
                <a:solidFill>
                  <a:srgbClr val="FFFF00"/>
                </a:solidFill>
              </a:rPr>
              <a:t> Когда две стихи: огонь и воздух - сходятся воедино. </a:t>
            </a:r>
          </a:p>
          <a:p>
            <a:pPr>
              <a:defRPr/>
            </a:pPr>
            <a:endParaRPr lang="ru-RU" sz="2400" b="1">
              <a:solidFill>
                <a:srgbClr val="FFFF00"/>
              </a:solidFill>
            </a:endParaRPr>
          </a:p>
          <a:p>
            <a:pPr>
              <a:defRPr/>
            </a:pPr>
            <a:r>
              <a:rPr lang="ru-RU" sz="2400" b="1">
                <a:solidFill>
                  <a:srgbClr val="FFFF00"/>
                </a:solidFill>
              </a:rPr>
              <a:t>Прогресс сделал доступным это «маленькое чудо» для каждого. </a:t>
            </a:r>
          </a:p>
          <a:p>
            <a:pPr>
              <a:defRPr/>
            </a:pPr>
            <a:endParaRPr lang="ru-RU" sz="2400" b="1">
              <a:solidFill>
                <a:srgbClr val="FFFF00"/>
              </a:solidFill>
            </a:endParaRPr>
          </a:p>
          <a:p>
            <a:pPr>
              <a:defRPr/>
            </a:pPr>
            <a:endParaRPr lang="ru-RU" sz="2400" b="1">
              <a:solidFill>
                <a:srgbClr val="FFFF00"/>
              </a:solidFill>
            </a:endParaRPr>
          </a:p>
          <a:p>
            <a:pPr>
              <a:defRPr/>
            </a:pPr>
            <a:endParaRPr lang="ru-RU" sz="2400" b="1">
              <a:solidFill>
                <a:srgbClr val="FFFF00"/>
              </a:solidFill>
            </a:endParaRPr>
          </a:p>
          <a:p>
            <a:pPr>
              <a:defRPr/>
            </a:pPr>
            <a:endParaRPr lang="ru-RU" sz="2400" b="1">
              <a:solidFill>
                <a:srgbClr val="FFFF00"/>
              </a:solidFill>
            </a:endParaRPr>
          </a:p>
          <a:p>
            <a:pPr>
              <a:defRPr/>
            </a:pPr>
            <a:endParaRPr lang="ru-RU" sz="2400" b="1">
              <a:solidFill>
                <a:srgbClr val="FFFF00"/>
              </a:solidFill>
            </a:endParaRPr>
          </a:p>
        </p:txBody>
      </p:sp>
      <p:pic>
        <p:nvPicPr>
          <p:cNvPr id="17412" name="Picture 5" descr="84d7d42dadf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15400" y="0"/>
            <a:ext cx="228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6" descr="84d7d42dadf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28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7" descr="53"/>
          <p:cNvPicPr>
            <a:picLocks noGrp="1" noChangeAspect="1" noChangeArrowheads="1" noCrop="1"/>
          </p:cNvPicPr>
          <p:nvPr>
            <p:ph type="title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5638800" y="3740150"/>
            <a:ext cx="3352800" cy="3117850"/>
          </a:xfrm>
          <a:noFill/>
        </p:spPr>
      </p:pic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0" y="3581400"/>
            <a:ext cx="6248400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800000"/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>
                <a:solidFill>
                  <a:srgbClr val="FF3300"/>
                </a:solidFill>
              </a:rPr>
              <a:t>Но главное, </a:t>
            </a:r>
          </a:p>
          <a:p>
            <a:pPr algn="ctr">
              <a:defRPr/>
            </a:pPr>
            <a:r>
              <a:rPr lang="ru-RU" sz="3200" b="1">
                <a:solidFill>
                  <a:srgbClr val="FF3300"/>
                </a:solidFill>
              </a:rPr>
              <a:t>не забывать, </a:t>
            </a:r>
          </a:p>
          <a:p>
            <a:pPr algn="ctr">
              <a:defRPr/>
            </a:pPr>
            <a:r>
              <a:rPr lang="ru-RU" sz="3200" b="1">
                <a:solidFill>
                  <a:srgbClr val="FF3300"/>
                </a:solidFill>
              </a:rPr>
              <a:t>что шутки с огнем плохи,</a:t>
            </a:r>
          </a:p>
          <a:p>
            <a:pPr algn="ctr">
              <a:defRPr/>
            </a:pPr>
            <a:r>
              <a:rPr lang="ru-RU" sz="3200" b="1">
                <a:solidFill>
                  <a:srgbClr val="FF3300"/>
                </a:solidFill>
              </a:rPr>
              <a:t> </a:t>
            </a:r>
          </a:p>
          <a:p>
            <a:pPr algn="ctr">
              <a:defRPr/>
            </a:pPr>
            <a:r>
              <a:rPr lang="ru-RU" sz="3200" b="1">
                <a:solidFill>
                  <a:srgbClr val="FF3300"/>
                </a:solidFill>
              </a:rPr>
              <a:t>и всегда соблюдать </a:t>
            </a:r>
          </a:p>
          <a:p>
            <a:pPr algn="ctr">
              <a:defRPr/>
            </a:pPr>
            <a:r>
              <a:rPr lang="ru-RU" sz="3200" b="1">
                <a:solidFill>
                  <a:srgbClr val="FF3300"/>
                </a:solidFill>
              </a:rPr>
              <a:t>технику безопасности.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2532" name="Picture 4" descr="7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5" descr="84d7d42dadf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28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4" name="Picture 6" descr="84d7d42dadf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15400" y="0"/>
            <a:ext cx="228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5" name="Picture 7" descr="3acfd26faab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228600"/>
            <a:ext cx="87630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6" name="Picture 8" descr="84d7d42dadf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629400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7" name="Picture 9" descr="84d7d42dadf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4580" name="Picture 4" descr="7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5" descr="84d7d42dadf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28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Picture 6" descr="84d7d42dadf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15400" y="0"/>
            <a:ext cx="228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533400" y="2743200"/>
            <a:ext cx="8305800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2000" b="1">
                <a:solidFill>
                  <a:srgbClr val="00FF00"/>
                </a:solidFill>
              </a:rPr>
              <a:t>Не допускайте открытого огня в помещении, где хранится пиротехника. </a:t>
            </a:r>
          </a:p>
          <a:p>
            <a:pPr>
              <a:defRPr/>
            </a:pPr>
            <a:endParaRPr lang="ru-RU" sz="2000" b="1">
              <a:solidFill>
                <a:srgbClr val="00FF00"/>
              </a:solidFill>
            </a:endParaRPr>
          </a:p>
          <a:p>
            <a:pPr>
              <a:defRPr/>
            </a:pPr>
            <a:r>
              <a:rPr lang="ru-RU" sz="2000" b="1">
                <a:solidFill>
                  <a:schemeClr val="accent1"/>
                </a:solidFill>
              </a:rPr>
              <a:t>Располагайте пиротехнику вдали от нагревательных приборов. </a:t>
            </a:r>
          </a:p>
          <a:p>
            <a:pPr>
              <a:defRPr/>
            </a:pPr>
            <a:endParaRPr lang="ru-RU" sz="2000" b="1">
              <a:solidFill>
                <a:schemeClr val="accent1"/>
              </a:solidFill>
            </a:endParaRPr>
          </a:p>
          <a:p>
            <a:pPr>
              <a:defRPr/>
            </a:pPr>
            <a:r>
              <a:rPr lang="ru-RU" sz="2000" b="1">
                <a:solidFill>
                  <a:srgbClr val="CC99FF"/>
                </a:solidFill>
              </a:rPr>
              <a:t>Помните, что пиротехнические изделия боятся сырости, и это может отразиться на их работе.</a:t>
            </a:r>
            <a:r>
              <a:rPr lang="ru-RU" sz="2000" b="1">
                <a:solidFill>
                  <a:srgbClr val="66FF33"/>
                </a:solidFill>
              </a:rPr>
              <a:t> </a:t>
            </a:r>
          </a:p>
          <a:p>
            <a:pPr>
              <a:defRPr/>
            </a:pPr>
            <a:endParaRPr lang="ru-RU" sz="2000" b="1">
              <a:solidFill>
                <a:srgbClr val="66FF33"/>
              </a:solidFill>
            </a:endParaRPr>
          </a:p>
          <a:p>
            <a:pPr>
              <a:defRPr/>
            </a:pPr>
            <a:r>
              <a:rPr lang="ru-RU" sz="2000" b="1">
                <a:solidFill>
                  <a:srgbClr val="66FFFF"/>
                </a:solidFill>
              </a:rPr>
              <a:t>Любую пиротехнику надо зажигать</a:t>
            </a:r>
          </a:p>
          <a:p>
            <a:pPr>
              <a:defRPr/>
            </a:pPr>
            <a:r>
              <a:rPr lang="ru-RU" sz="2000" b="1">
                <a:solidFill>
                  <a:srgbClr val="66FFFF"/>
                </a:solidFill>
              </a:rPr>
              <a:t> на расстоянии вытянутой руки</a:t>
            </a:r>
          </a:p>
        </p:txBody>
      </p:sp>
      <p:pic>
        <p:nvPicPr>
          <p:cNvPr id="24584" name="Picture 11" descr="3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1800" y="4495800"/>
            <a:ext cx="22098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5" name="Picture 14" descr="салют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53000" y="2133600"/>
            <a:ext cx="3581400" cy="340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6" name="Picture 19" descr="__186e2_2_8261a2_orig_126_934794_a5x2hgk91o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77000" y="-1143000"/>
            <a:ext cx="2079625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7" name="Picture 20" descr="Photo%2012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" y="304800"/>
            <a:ext cx="32385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228600" y="304800"/>
            <a:ext cx="84582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2000" b="1">
                <a:solidFill>
                  <a:srgbClr val="FFFF00"/>
                </a:solidFill>
              </a:rPr>
              <a:t>Нельзя носить пиротехнические изделия</a:t>
            </a:r>
          </a:p>
          <a:p>
            <a:pPr>
              <a:defRPr/>
            </a:pPr>
            <a:r>
              <a:rPr lang="ru-RU" sz="2000" b="1">
                <a:solidFill>
                  <a:srgbClr val="FFFF00"/>
                </a:solidFill>
              </a:rPr>
              <a:t>в карманах. </a:t>
            </a:r>
          </a:p>
          <a:p>
            <a:pPr>
              <a:defRPr/>
            </a:pPr>
            <a:endParaRPr lang="ru-RU" sz="2000" b="1">
              <a:solidFill>
                <a:srgbClr val="FFFF00"/>
              </a:solidFill>
            </a:endParaRPr>
          </a:p>
          <a:p>
            <a:pPr>
              <a:defRPr/>
            </a:pPr>
            <a:r>
              <a:rPr lang="ru-RU" sz="2000" b="1">
                <a:solidFill>
                  <a:srgbClr val="CC3300"/>
                </a:solidFill>
              </a:rPr>
              <a:t>Нельзя сжигать пиротехнику в костре.</a:t>
            </a:r>
            <a:r>
              <a:rPr lang="ru-RU" sz="2000" b="1">
                <a:solidFill>
                  <a:srgbClr val="FFFF00"/>
                </a:solidFill>
              </a:rPr>
              <a:t> </a:t>
            </a:r>
          </a:p>
          <a:p>
            <a:pPr>
              <a:defRPr/>
            </a:pPr>
            <a:endParaRPr lang="ru-RU" sz="2000" b="1">
              <a:solidFill>
                <a:srgbClr val="FFFF00"/>
              </a:solidFill>
            </a:endParaRPr>
          </a:p>
          <a:p>
            <a:pPr>
              <a:defRPr/>
            </a:pPr>
            <a:r>
              <a:rPr lang="ru-RU" sz="2000" b="1">
                <a:solidFill>
                  <a:srgbClr val="FF6600"/>
                </a:solidFill>
              </a:rPr>
              <a:t>Нельзя разбирать пиротехнические изделия и подвергать их механическим воздействиям.</a:t>
            </a:r>
            <a:r>
              <a:rPr lang="ru-RU" sz="2000" b="1">
                <a:solidFill>
                  <a:srgbClr val="FFFF00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/>
      <p:bldP spid="1128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7652" name="Picture 4" descr="7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Picture 5" descr="84d7d42dadf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15400" y="0"/>
            <a:ext cx="228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4" name="Picture 6" descr="84d7d42dadf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28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5" name="Picture 7" descr="d635c90e8ee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1800" y="304800"/>
            <a:ext cx="2057400" cy="198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6" name="Picture 8" descr="6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8200" y="4181475"/>
            <a:ext cx="1428750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7" name="WordArt 10" descr="glitter_CCC_0003"/>
          <p:cNvSpPr>
            <a:spLocks noChangeArrowheads="1" noChangeShapeType="1" noTextEdit="1"/>
          </p:cNvSpPr>
          <p:nvPr/>
        </p:nvSpPr>
        <p:spPr bwMode="auto">
          <a:xfrm>
            <a:off x="1600200" y="609600"/>
            <a:ext cx="6172200" cy="3810000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53125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blipFill dpi="0" rotWithShape="0">
                  <a:blip r:embed="rId6"/>
                  <a:srcRect/>
                  <a:stretch>
                    <a:fillRect/>
                  </a:stretch>
                </a:blipFill>
                <a:effectLst>
                  <a:outerShdw dist="35921" dir="2700000" algn="ctr" rotWithShape="0">
                    <a:srgbClr val="FF6600">
                      <a:alpha val="79999"/>
                    </a:srgbClr>
                  </a:outerShdw>
                </a:effectLst>
                <a:latin typeface="Impact"/>
              </a:rPr>
              <a:t>Телефоны</a:t>
            </a:r>
          </a:p>
          <a:p>
            <a:pPr algn="ctr"/>
            <a:r>
              <a:rPr lang="ru-RU" sz="36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blipFill dpi="0" rotWithShape="0">
                  <a:blip r:embed="rId6"/>
                  <a:srcRect/>
                  <a:stretch>
                    <a:fillRect/>
                  </a:stretch>
                </a:blipFill>
                <a:effectLst>
                  <a:outerShdw dist="35921" dir="2700000" algn="ctr" rotWithShape="0">
                    <a:srgbClr val="FF6600">
                      <a:alpha val="79999"/>
                    </a:srgbClr>
                  </a:outerShdw>
                </a:effectLst>
                <a:latin typeface="Impact"/>
              </a:rPr>
              <a:t>службы спасения</a:t>
            </a:r>
          </a:p>
        </p:txBody>
      </p:sp>
      <p:sp>
        <p:nvSpPr>
          <p:cNvPr id="18443" name="WordArt 11" descr="1"/>
          <p:cNvSpPr>
            <a:spLocks noChangeArrowheads="1" noChangeShapeType="1" noTextEdit="1"/>
          </p:cNvSpPr>
          <p:nvPr/>
        </p:nvSpPr>
        <p:spPr bwMode="auto">
          <a:xfrm>
            <a:off x="2514600" y="3505200"/>
            <a:ext cx="1600200" cy="19812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blipFill dpi="0" rotWithShape="0">
                  <a:blip r:embed="rId7"/>
                  <a:srcRect/>
                  <a:stretch>
                    <a:fillRect/>
                  </a:stretch>
                </a:blipFill>
                <a:effectLst>
                  <a:outerShdw dist="35921" dir="2700000" algn="ctr" rotWithShape="0">
                    <a:schemeClr val="tx2"/>
                  </a:outerShdw>
                </a:effectLst>
                <a:latin typeface="Impact"/>
              </a:rPr>
              <a:t>01</a:t>
            </a:r>
          </a:p>
        </p:txBody>
      </p:sp>
      <p:sp>
        <p:nvSpPr>
          <p:cNvPr id="18444" name="WordArt 12" descr="14"/>
          <p:cNvSpPr>
            <a:spLocks noChangeArrowheads="1" noChangeShapeType="1" noTextEdit="1"/>
          </p:cNvSpPr>
          <p:nvPr/>
        </p:nvSpPr>
        <p:spPr bwMode="auto">
          <a:xfrm>
            <a:off x="5105400" y="3429000"/>
            <a:ext cx="1447800" cy="2209800"/>
          </a:xfrm>
          <a:prstGeom prst="rect">
            <a:avLst/>
          </a:prstGeom>
        </p:spPr>
        <p:txBody>
          <a:bodyPr wrap="none" fromWordArt="1">
            <a:prstTxWarp prst="textCascadeDown">
              <a:avLst>
                <a:gd name="adj" fmla="val 44444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blipFill dpi="0" rotWithShape="0">
                  <a:blip r:embed="rId8"/>
                  <a:srcRect/>
                  <a:stretch>
                    <a:fillRect/>
                  </a:stretch>
                </a:blipFill>
                <a:effectLst>
                  <a:outerShdw dist="35921" dir="2700000" algn="ctr" rotWithShape="0">
                    <a:srgbClr val="FF6600"/>
                  </a:outerShdw>
                </a:effectLst>
                <a:latin typeface="Impact"/>
              </a:rPr>
              <a:t>03</a:t>
            </a:r>
          </a:p>
        </p:txBody>
      </p:sp>
      <p:pic>
        <p:nvPicPr>
          <p:cNvPr id="27660" name="Picture 13" descr="6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04800" y="0"/>
            <a:ext cx="2295525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1" name="Picture 15" descr="497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781800" y="4114800"/>
            <a:ext cx="1208088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2" name="Picture 17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505200" y="4800600"/>
            <a:ext cx="259080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3" grpId="0" animBg="1"/>
      <p:bldP spid="18444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585</TotalTime>
  <Words>81</Words>
  <Application>Microsoft Office PowerPoint</Application>
  <PresentationFormat>Экран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Андрей</dc:creator>
  <cp:lastModifiedBy>Андрей</cp:lastModifiedBy>
  <cp:revision>106</cp:revision>
  <cp:lastPrinted>1601-01-01T00:00:00Z</cp:lastPrinted>
  <dcterms:created xsi:type="dcterms:W3CDTF">1601-01-01T00:00:00Z</dcterms:created>
  <dcterms:modified xsi:type="dcterms:W3CDTF">2012-12-18T19:00:51Z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