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dirty="0" smtClean="0"/>
              <a:t>Приёмы преподавания, способствующие развитию логического мышления и решению задач повышенной сложности.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внобедренный треугольник 7"/>
          <p:cNvSpPr/>
          <p:nvPr/>
        </p:nvSpPr>
        <p:spPr>
          <a:xfrm>
            <a:off x="1187624" y="836712"/>
            <a:ext cx="2448272" cy="93610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2123728" y="1052736"/>
            <a:ext cx="673224" cy="648072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836712"/>
            <a:ext cx="1850504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7092280" y="908720"/>
            <a:ext cx="1008112" cy="86409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dirty="0" smtClean="0"/>
              <a:t>77</a:t>
            </a:r>
            <a:endParaRPr lang="ru-RU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4499992" y="980728"/>
            <a:ext cx="864096" cy="504056"/>
          </a:xfrm>
          <a:prstGeom prst="triangle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660232" y="908720"/>
            <a:ext cx="1922512" cy="9361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380312" y="1124744"/>
            <a:ext cx="504056" cy="43204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971600" y="3429000"/>
            <a:ext cx="1440160" cy="1321296"/>
          </a:xfrm>
          <a:prstGeom prst="flowChartConnector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259632" y="3645024"/>
            <a:ext cx="914400" cy="914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2987824" y="3573016"/>
            <a:ext cx="2808312" cy="936104"/>
          </a:xfrm>
          <a:prstGeom prst="triangl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923928" y="4005064"/>
            <a:ext cx="914400" cy="41034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660232" y="2996952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?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84400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</a:t>
            </a:r>
            <a:r>
              <a:rPr lang="ru-RU" sz="4800" dirty="0" smtClean="0"/>
              <a:t>пасибо за внимание!!!!!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229600" cy="280831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Внутренняя занимательность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/>
              <a:t>-----</a:t>
            </a:r>
            <a:r>
              <a:rPr lang="ru-RU" sz="1800" dirty="0" smtClean="0"/>
              <a:t>это появление необычных, нестандартных ситуаций с уже знакомыми детям понятиями, возникновение новых «почему» там, где  казалось бы всё ясно и понятно;                                                                                                                                                                                                   ---это проникновение в методику элементов игровой деятельности, которая присуща ребёнку.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Чему нужно научить ребёнка при обучении математике?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150938" y="1700213"/>
            <a:ext cx="7993062" cy="30480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-размышлять</a:t>
            </a:r>
          </a:p>
          <a:p>
            <a:r>
              <a:rPr lang="ru-RU" dirty="0" smtClean="0"/>
              <a:t>-объяснять</a:t>
            </a:r>
          </a:p>
          <a:p>
            <a:r>
              <a:rPr lang="ru-RU" dirty="0" smtClean="0"/>
              <a:t>-сравнивать</a:t>
            </a:r>
          </a:p>
          <a:p>
            <a:r>
              <a:rPr lang="ru-RU" dirty="0" smtClean="0"/>
              <a:t>-проверять</a:t>
            </a:r>
          </a:p>
          <a:p>
            <a:r>
              <a:rPr lang="ru-RU" dirty="0" smtClean="0"/>
              <a:t>-наблюдать</a:t>
            </a:r>
          </a:p>
          <a:p>
            <a:r>
              <a:rPr lang="ru-RU" dirty="0" smtClean="0"/>
              <a:t>-обобщать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6120680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sz="9600" dirty="0" smtClean="0"/>
              <a:t>3+5=8</a:t>
            </a:r>
            <a:br>
              <a:rPr lang="ru-RU" sz="9600" dirty="0" smtClean="0"/>
            </a:br>
            <a:r>
              <a:rPr lang="ru-RU" sz="9600" dirty="0" smtClean="0"/>
              <a:t>3+6=  </a:t>
            </a:r>
            <a:br>
              <a:rPr lang="ru-RU" sz="9600" dirty="0" smtClean="0"/>
            </a:br>
            <a:r>
              <a:rPr lang="ru-RU" sz="9600" dirty="0" smtClean="0"/>
              <a:t>3+7=</a:t>
            </a:r>
            <a:br>
              <a:rPr lang="ru-RU" sz="9600" dirty="0" smtClean="0"/>
            </a:br>
            <a:r>
              <a:rPr lang="ru-RU" sz="9600" dirty="0" smtClean="0"/>
              <a:t>3+8=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ru-RU" dirty="0" smtClean="0"/>
              <a:t>3                   13</a:t>
            </a:r>
            <a:br>
              <a:rPr lang="ru-RU" dirty="0" smtClean="0"/>
            </a:br>
            <a:r>
              <a:rPr lang="ru-RU" dirty="0" smtClean="0"/>
              <a:t>4                  14</a:t>
            </a:r>
            <a:br>
              <a:rPr lang="ru-RU" dirty="0" smtClean="0"/>
            </a:br>
            <a:r>
              <a:rPr lang="ru-RU" dirty="0" smtClean="0"/>
              <a:t>5                  15</a:t>
            </a:r>
            <a:br>
              <a:rPr lang="ru-RU" dirty="0" smtClean="0"/>
            </a:br>
            <a:r>
              <a:rPr lang="ru-RU" dirty="0" smtClean="0"/>
              <a:t>6                  16</a:t>
            </a:r>
            <a:br>
              <a:rPr lang="ru-RU" dirty="0" smtClean="0"/>
            </a:br>
            <a:r>
              <a:rPr lang="ru-RU" sz="2800" dirty="0" smtClean="0"/>
              <a:t>Сравни </a:t>
            </a:r>
            <a:r>
              <a:rPr lang="ru-RU" sz="2800" dirty="0" err="1" smtClean="0"/>
              <a:t>числа,записанные</a:t>
            </a:r>
            <a:r>
              <a:rPr lang="ru-RU" sz="2800" dirty="0" smtClean="0"/>
              <a:t> в первом и втором </a:t>
            </a:r>
            <a:r>
              <a:rPr lang="ru-RU" sz="2800" dirty="0" err="1" smtClean="0"/>
              <a:t>столбиках.Сумма</a:t>
            </a:r>
            <a:r>
              <a:rPr lang="ru-RU" sz="2800" dirty="0" smtClean="0"/>
              <a:t> чисел в первом столбике равна 18. Найди быстро сумму чисел во втором столбике.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sz="7200" dirty="0" smtClean="0"/>
              <a:t>3     5     7     9………</a:t>
            </a:r>
            <a:br>
              <a:rPr lang="ru-RU" sz="7200" dirty="0" smtClean="0"/>
            </a:br>
            <a:r>
              <a:rPr lang="ru-RU" sz="7200" dirty="0" smtClean="0"/>
              <a:t>10      7    11    6…….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979763"/>
          </a:xfrm>
        </p:spPr>
        <p:txBody>
          <a:bodyPr>
            <a:noAutofit/>
          </a:bodyPr>
          <a:lstStyle/>
          <a:p>
            <a:r>
              <a:rPr lang="ru-RU" sz="7200" dirty="0" smtClean="0"/>
              <a:t>26:2*2</a:t>
            </a:r>
            <a:br>
              <a:rPr lang="ru-RU" sz="7200" dirty="0" smtClean="0"/>
            </a:br>
            <a:r>
              <a:rPr lang="ru-RU" sz="7200" dirty="0" smtClean="0"/>
              <a:t>16:8*8</a:t>
            </a:r>
            <a:br>
              <a:rPr lang="ru-RU" sz="7200" dirty="0" smtClean="0"/>
            </a:br>
            <a:r>
              <a:rPr lang="ru-RU" sz="7200" dirty="0" smtClean="0"/>
              <a:t>10:5*5</a:t>
            </a:r>
            <a:endParaRPr lang="ru-RU" sz="7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sz="3600" dirty="0" smtClean="0"/>
              <a:t>Если л</a:t>
            </a:r>
            <a:r>
              <a:rPr lang="ru-RU" sz="3600" dirty="0" smtClean="0"/>
              <a:t>юбое число разделить и умножить на одно и тоже число, то получится первоначальное число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3816424"/>
          </a:xfrm>
        </p:spPr>
        <p:txBody>
          <a:bodyPr>
            <a:normAutofit/>
          </a:bodyPr>
          <a:lstStyle/>
          <a:p>
            <a:r>
              <a:rPr lang="ru-RU" sz="6000" dirty="0" smtClean="0"/>
              <a:t>0+1</a:t>
            </a:r>
            <a:br>
              <a:rPr lang="ru-RU" sz="6000" dirty="0" smtClean="0"/>
            </a:br>
            <a:r>
              <a:rPr lang="ru-RU" sz="6000" dirty="0" smtClean="0"/>
              <a:t>2+3</a:t>
            </a:r>
            <a:br>
              <a:rPr lang="ru-RU" sz="6000" dirty="0" smtClean="0"/>
            </a:br>
            <a:r>
              <a:rPr lang="ru-RU" sz="6000" dirty="0" smtClean="0"/>
              <a:t>3+4</a:t>
            </a:r>
            <a:br>
              <a:rPr lang="ru-RU" sz="6000" dirty="0" smtClean="0"/>
            </a:br>
            <a:r>
              <a:rPr lang="ru-RU" sz="6000" dirty="0" smtClean="0"/>
              <a:t>4+5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365104"/>
            <a:ext cx="8229600" cy="2016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Сумма двух последовательных чисел есть число нечётное.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82554"/>
          </a:xfrm>
        </p:spPr>
        <p:txBody>
          <a:bodyPr>
            <a:normAutofit/>
          </a:bodyPr>
          <a:lstStyle/>
          <a:p>
            <a:r>
              <a:rPr lang="ru-RU" sz="7200" dirty="0" smtClean="0"/>
              <a:t>1-0</a:t>
            </a:r>
            <a:br>
              <a:rPr lang="ru-RU" sz="7200" dirty="0" smtClean="0"/>
            </a:br>
            <a:r>
              <a:rPr lang="ru-RU" sz="7200" dirty="0" smtClean="0"/>
              <a:t>2-1</a:t>
            </a:r>
            <a:br>
              <a:rPr lang="ru-RU" sz="7200" dirty="0" smtClean="0"/>
            </a:br>
            <a:r>
              <a:rPr lang="ru-RU" sz="7200" dirty="0" smtClean="0"/>
              <a:t>3-2</a:t>
            </a:r>
            <a:br>
              <a:rPr lang="ru-RU" sz="7200" dirty="0" smtClean="0"/>
            </a:br>
            <a:r>
              <a:rPr lang="ru-RU" sz="7200" dirty="0" smtClean="0"/>
              <a:t>4-3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8093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Если из последующего числа вычесть предыдущее, то получится 1.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130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Приёмы преподавания, способствующие развитию логического мышления и решению задач повышенной сложности.</vt:lpstr>
      <vt:lpstr>Внутренняя занимательность                                                                                                                                                                             -----это появление необычных, нестандартных ситуаций с уже знакомыми детям понятиями, возникновение новых «почему» там, где  казалось бы всё ясно и понятно;                                                                                                                                                                                                   ---это проникновение в методику элементов игровой деятельности, которая присуща ребёнку.</vt:lpstr>
      <vt:lpstr>Чему нужно научить ребёнка при обучении математике? </vt:lpstr>
      <vt:lpstr>  3+5=8 3+6=   3+7= 3+8=</vt:lpstr>
      <vt:lpstr>3                   13 4                  14 5                  15 6                  16 Сравни числа,записанные в первом и втором столбиках.Сумма чисел в первом столбике равна 18. Найди быстро сумму чисел во втором столбике.</vt:lpstr>
      <vt:lpstr>3     5     7     9……… 10      7    11    6…….</vt:lpstr>
      <vt:lpstr>26:2*2 16:8*8 10:5*5</vt:lpstr>
      <vt:lpstr>0+1 2+3 3+4 4+5</vt:lpstr>
      <vt:lpstr>1-0 2-1 3-2 4-3</vt:lpstr>
      <vt:lpstr>77</vt:lpstr>
      <vt:lpstr>Спасибо за внимание!!!!!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Приёмы преподавания, способствующие развитию логического мышления и решению задач повышенной сложности.</dc:title>
  <dc:creator>Ramzes</dc:creator>
  <cp:lastModifiedBy>Ramzes</cp:lastModifiedBy>
  <cp:revision>12</cp:revision>
  <dcterms:created xsi:type="dcterms:W3CDTF">2013-04-26T16:10:47Z</dcterms:created>
  <dcterms:modified xsi:type="dcterms:W3CDTF">2013-04-26T18:08:55Z</dcterms:modified>
</cp:coreProperties>
</file>