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0" r:id="rId13"/>
    <p:sldId id="274" r:id="rId14"/>
    <p:sldId id="272" r:id="rId15"/>
    <p:sldId id="273" r:id="rId16"/>
    <p:sldId id="266" r:id="rId17"/>
    <p:sldId id="267" r:id="rId18"/>
    <p:sldId id="268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35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16A70-2665-4E46-8751-0FF5349AD4E2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A13B2-A169-4E0A-A41D-77E6D38EF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1F623C-6CBA-4AFE-8D2B-7F7733B99CE9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545CC62-A719-435B-8D1F-8AAFEE8FE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F623C-6CBA-4AFE-8D2B-7F7733B99CE9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5CC62-A719-435B-8D1F-8AAFEE8FE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D1F623C-6CBA-4AFE-8D2B-7F7733B99CE9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45CC62-A719-435B-8D1F-8AAFEE8FE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F623C-6CBA-4AFE-8D2B-7F7733B99CE9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5CC62-A719-435B-8D1F-8AAFEE8FE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1F623C-6CBA-4AFE-8D2B-7F7733B99CE9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545CC62-A719-435B-8D1F-8AAFEE8FE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F623C-6CBA-4AFE-8D2B-7F7733B99CE9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5CC62-A719-435B-8D1F-8AAFEE8FE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F623C-6CBA-4AFE-8D2B-7F7733B99CE9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5CC62-A719-435B-8D1F-8AAFEE8FE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F623C-6CBA-4AFE-8D2B-7F7733B99CE9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5CC62-A719-435B-8D1F-8AAFEE8FE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1F623C-6CBA-4AFE-8D2B-7F7733B99CE9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5CC62-A719-435B-8D1F-8AAFEE8FE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F623C-6CBA-4AFE-8D2B-7F7733B99CE9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5CC62-A719-435B-8D1F-8AAFEE8FE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F623C-6CBA-4AFE-8D2B-7F7733B99CE9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5CC62-A719-435B-8D1F-8AAFEE8FEF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D1F623C-6CBA-4AFE-8D2B-7F7733B99CE9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545CC62-A719-435B-8D1F-8AAFEE8FE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Олимпийские игры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lvl="0"/>
            <a:r>
              <a:rPr lang="ru-RU" sz="3200" dirty="0" smtClean="0"/>
              <a:t>Когда были проведены первые  Олимпийские игры?</a:t>
            </a:r>
          </a:p>
          <a:p>
            <a:pPr lvl="0"/>
            <a:r>
              <a:rPr lang="ru-RU" sz="3200" dirty="0" smtClean="0"/>
              <a:t>Почему они так названы?</a:t>
            </a:r>
          </a:p>
          <a:p>
            <a:pPr lvl="0"/>
            <a:r>
              <a:rPr lang="ru-RU" sz="3200" dirty="0" smtClean="0"/>
              <a:t>Имена первых чемпионов?</a:t>
            </a:r>
          </a:p>
          <a:p>
            <a:pPr lvl="0"/>
            <a:r>
              <a:rPr lang="ru-RU" sz="3200" dirty="0" smtClean="0"/>
              <a:t>Какие виды спорта были самыми популярными?</a:t>
            </a:r>
          </a:p>
          <a:p>
            <a:pPr lvl="0"/>
            <a:r>
              <a:rPr lang="ru-RU" sz="3200" dirty="0" smtClean="0"/>
              <a:t>Какие были награды?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Стадион</a:t>
            </a:r>
            <a:endParaRPr lang="ru-RU" dirty="0"/>
          </a:p>
        </p:txBody>
      </p:sp>
      <p:pic>
        <p:nvPicPr>
          <p:cNvPr id="6146" name="Picture 2" descr="C:\Users\Наталья\Downloads\image0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743851"/>
            <a:ext cx="6577040" cy="4384693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Бог Зевс</a:t>
            </a:r>
            <a:endParaRPr lang="ru-RU" dirty="0"/>
          </a:p>
        </p:txBody>
      </p:sp>
      <p:pic>
        <p:nvPicPr>
          <p:cNvPr id="5122" name="Picture 2" descr="C:\Users\Наталья\Downloads\2616d4a6b7d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285860"/>
            <a:ext cx="5143536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20040"/>
            <a:ext cx="7000924" cy="60863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Олимпийские игры в </a:t>
            </a:r>
            <a:r>
              <a:rPr lang="ru-RU" dirty="0" err="1" smtClean="0"/>
              <a:t>греции</a:t>
            </a:r>
            <a:endParaRPr lang="ru-RU" dirty="0"/>
          </a:p>
        </p:txBody>
      </p:sp>
      <p:pic>
        <p:nvPicPr>
          <p:cNvPr id="4098" name="Picture 2" descr="C:\Users\Наталья\Downloads\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3" y="1872883"/>
            <a:ext cx="3143272" cy="21990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</p:pic>
      <p:pic>
        <p:nvPicPr>
          <p:cNvPr id="4099" name="Picture 3" descr="C:\Users\Наталья\Downloads\i_0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1285860"/>
            <a:ext cx="3571899" cy="5000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428604"/>
            <a:ext cx="5072098" cy="71438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Бегуны</a:t>
            </a:r>
            <a:endParaRPr lang="ru-RU" dirty="0"/>
          </a:p>
        </p:txBody>
      </p:sp>
      <p:pic>
        <p:nvPicPr>
          <p:cNvPr id="7170" name="Picture 2" descr="C:\Users\Наталья\Downloads\23843_128959778882522382109_Origina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785927"/>
            <a:ext cx="5643602" cy="3756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714348" y="274321"/>
            <a:ext cx="6981852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8194" name="Picture 2" descr="C:\Users\Наталья\Downloads\0022-022-Olimpijskie-igr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7715304" cy="61706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Составление таблицы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знаю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Хочу знать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узнал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международные спортивные соревнования.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большой спортивный праздник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разные  виды  спорта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тренируются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-медали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-имена победителей знают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-гордится страна</a:t>
                      </a:r>
                    </a:p>
                    <a:p>
                      <a:pPr>
                        <a:buFontTx/>
                        <a:buChar char="-"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Когда были проведены первые  Олимпийские игры?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Почему они так названы?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Имена первых чемпионов?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Какие виды спорта были самыми популярными?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Какие были награды?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Олимпия-город в южной Греции где проходили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Олимпицские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игры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-776г. до н.э.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Женщинам запрещалось посещать состязания.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-посвящены богу Зевсу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могли участвовать богатые, бедняки не могли тренироваться долгими месяцами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/>
          <a:lstStyle/>
          <a:p>
            <a:pPr algn="ctr"/>
            <a:r>
              <a:rPr lang="ru-RU" dirty="0" smtClean="0"/>
              <a:t>таблица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1987552"/>
                <a:gridCol w="2838448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-стадионы</a:t>
                      </a: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специальные снаряды и одежда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 болеют зрители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-5 дней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-Женщинам запрещено посещать соревнования.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-войны запрещены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Милон- самый прославленный среди борцов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венок из ветвей оливы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-статуя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-Олимпийские игры любимый общегреческий праздник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/>
            <a:r>
              <a:rPr lang="ru-RU" dirty="0" smtClean="0"/>
              <a:t>таблица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Категории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Источники информации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1.Олимпийские игры представлены разными видами спорта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2.Это спортивный  праздник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приезжают участники из разных стран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4.разные виды спорта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мифы об основании Олимпийских игр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6.условия проведения.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известные факты об Олимпийских играх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.отношение к Олимпийским играм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Телевидение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Интернет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СМИ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Рассказы взрослых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Текст параграфа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Дополнение к таблице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9723"/>
          <a:ext cx="7239000" cy="2676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1338266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Разные виды спорта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Мифы об Олимпийских играх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 проведения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Отношение  к олимпийским играм</a:t>
                      </a:r>
                      <a:endParaRPr lang="ru-RU" dirty="0"/>
                    </a:p>
                  </a:txBody>
                  <a:tcPr/>
                </a:tc>
              </a:tr>
              <a:tr h="133826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Олимпийские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endParaRPr lang="ru-RU" sz="4000" dirty="0" smtClean="0"/>
          </a:p>
          <a:p>
            <a:pPr algn="ctr"/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Что вам известно об Олимпийских играх?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124728" cy="15716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 </a:t>
            </a:r>
            <a:r>
              <a:rPr lang="ru-RU" sz="2200" dirty="0" smtClean="0"/>
              <a:t>Сравнить Олимпийские игры в Древней Греции с Олимпийскими играми в современное время.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85938"/>
          <a:ext cx="72390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50005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Древняя Греция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Линии сравнения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Современное время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Одежда спортсменов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Виды спорта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Место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Награды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Кто мог участвовать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Отношения к играм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Олимпийский огонь</a:t>
            </a:r>
            <a:endParaRPr lang="ru-RU" dirty="0"/>
          </a:p>
        </p:txBody>
      </p:sp>
      <p:pic>
        <p:nvPicPr>
          <p:cNvPr id="1026" name="Picture 2" descr="C:\Users\Наталья\Downloads\110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6372" y="1609725"/>
            <a:ext cx="4700655" cy="4846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Открытие игр</a:t>
            </a:r>
            <a:endParaRPr lang="ru-RU" dirty="0"/>
          </a:p>
        </p:txBody>
      </p:sp>
      <p:pic>
        <p:nvPicPr>
          <p:cNvPr id="2050" name="Picture 2" descr="C:\Users\Наталья\Downloads\602EE285829DE703F2F86D239C44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8" y="1429526"/>
            <a:ext cx="7335941" cy="4785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атлеты</a:t>
            </a:r>
            <a:endParaRPr lang="ru-RU" dirty="0"/>
          </a:p>
        </p:txBody>
      </p:sp>
      <p:pic>
        <p:nvPicPr>
          <p:cNvPr id="3074" name="Picture 2" descr="C:\Users\Наталья\Downloads\OVETT_Steve_19800726_GH_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275" y="1785926"/>
            <a:ext cx="6802042" cy="429181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20040"/>
            <a:ext cx="5072098" cy="9658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Таблица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357158" y="1643050"/>
          <a:ext cx="3929090" cy="4714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</a:tblGrid>
              <a:tr h="56058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Знаю</a:t>
                      </a:r>
                      <a:endParaRPr lang="ru-RU" dirty="0"/>
                    </a:p>
                  </a:txBody>
                  <a:tcPr marL="43336" marR="43336"/>
                </a:tc>
              </a:tr>
              <a:tr h="4154327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 соревнования. 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большой спортивный праздник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разные  виды  спорта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тренируются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-медали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-имена победителей знают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-гордится страна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-стадионы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специальные снаряды и одежда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болеют зрители</a:t>
                      </a:r>
                    </a:p>
                    <a:p>
                      <a:endParaRPr lang="ru-RU" dirty="0"/>
                    </a:p>
                  </a:txBody>
                  <a:tcPr marL="43336" marR="43336"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286248" y="1643050"/>
          <a:ext cx="3413128" cy="4714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564"/>
                <a:gridCol w="1706564"/>
              </a:tblGrid>
              <a:tr h="70943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Хочу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узнать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Узнал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40054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Виды спорта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/>
              <a:t>откуда у вас появились эти знания?</a:t>
            </a:r>
          </a:p>
          <a:p>
            <a:pPr algn="ctr">
              <a:buNone/>
            </a:pPr>
            <a:endParaRPr lang="ru-RU" sz="4000" dirty="0"/>
          </a:p>
        </p:txBody>
      </p:sp>
      <p:pic>
        <p:nvPicPr>
          <p:cNvPr id="9218" name="Picture 2" descr="C:\Users\Наталья\Downloads\07694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071810"/>
            <a:ext cx="6096000" cy="27765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Таблица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7239000" cy="4714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172"/>
                <a:gridCol w="3552828"/>
              </a:tblGrid>
              <a:tr h="953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Категории информации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Источники информации</a:t>
                      </a:r>
                      <a:endParaRPr lang="ru-RU" dirty="0"/>
                    </a:p>
                  </a:txBody>
                  <a:tcPr/>
                </a:tc>
              </a:tr>
              <a:tr h="3761476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 Виды спорта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Спортивный праздник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3.Традиция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4.Награды</a:t>
                      </a:r>
                    </a:p>
                    <a:p>
                      <a:endParaRPr kumimoji="0"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Телевидение</a:t>
                      </a:r>
                    </a:p>
                    <a:p>
                      <a:endParaRPr kumimoji="0"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Интернет</a:t>
                      </a:r>
                    </a:p>
                    <a:p>
                      <a:endParaRPr kumimoji="0"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СМИ</a:t>
                      </a:r>
                    </a:p>
                    <a:p>
                      <a:endParaRPr kumimoji="0"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Рассказы взрослых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Что бы вы хотели теперь узнать? Поставьте вопросы к нашей теме</a:t>
            </a:r>
          </a:p>
          <a:p>
            <a:pPr algn="ctr">
              <a:buNone/>
            </a:pPr>
            <a:endParaRPr lang="ru-RU" sz="3600" dirty="0"/>
          </a:p>
        </p:txBody>
      </p:sp>
      <p:pic>
        <p:nvPicPr>
          <p:cNvPr id="10242" name="Picture 2" descr="C:\Users\Наталья\Downloads\olimiiskieig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3000372"/>
            <a:ext cx="5329259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254</TotalTime>
  <Words>368</Words>
  <Application>Microsoft Office PowerPoint</Application>
  <PresentationFormat>Экран (4:3)</PresentationFormat>
  <Paragraphs>123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Олимпийские игры</vt:lpstr>
      <vt:lpstr>Олимпийские игры</vt:lpstr>
      <vt:lpstr>Олимпийский огонь</vt:lpstr>
      <vt:lpstr>Открытие игр</vt:lpstr>
      <vt:lpstr>атлеты</vt:lpstr>
      <vt:lpstr>Таблица</vt:lpstr>
      <vt:lpstr>Виды спорта</vt:lpstr>
      <vt:lpstr>Таблица</vt:lpstr>
      <vt:lpstr>Вопрос</vt:lpstr>
      <vt:lpstr>Вопросы</vt:lpstr>
      <vt:lpstr>Стадион</vt:lpstr>
      <vt:lpstr>Бог Зевс</vt:lpstr>
      <vt:lpstr>Олимпийские игры в греции</vt:lpstr>
      <vt:lpstr>Бегуны</vt:lpstr>
      <vt:lpstr>Слайд 15</vt:lpstr>
      <vt:lpstr>Составление таблицы</vt:lpstr>
      <vt:lpstr>таблица</vt:lpstr>
      <vt:lpstr>таблица</vt:lpstr>
      <vt:lpstr>Дополнение к таблице </vt:lpstr>
      <vt:lpstr>. Сравнить Олимпийские игры в Древней Греции с Олимпийскими играми в современное время.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Олимпийские игры</dc:title>
  <dc:creator>Наталья</dc:creator>
  <cp:lastModifiedBy>Наталья</cp:lastModifiedBy>
  <cp:revision>28</cp:revision>
  <dcterms:created xsi:type="dcterms:W3CDTF">2011-11-04T12:27:35Z</dcterms:created>
  <dcterms:modified xsi:type="dcterms:W3CDTF">2011-11-04T17:28:37Z</dcterms:modified>
</cp:coreProperties>
</file>