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7" r:id="rId17"/>
    <p:sldId id="275" r:id="rId18"/>
    <p:sldId id="276" r:id="rId19"/>
    <p:sldId id="269" r:id="rId20"/>
    <p:sldId id="270" r:id="rId21"/>
    <p:sldId id="272" r:id="rId22"/>
    <p:sldId id="274" r:id="rId23"/>
    <p:sldId id="279" r:id="rId24"/>
    <p:sldId id="280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3AE412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19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84D64B-FC5C-4B9E-997E-CDD28FE17965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EC2124-F296-4B0D-AEF0-A7CF52449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6;&#1072;&#1073;&#1086;&#1095;&#1080;&#1081;%20&#1089;&#1090;&#1086;&#1083;\&#1087;&#1086;&#1083;&#1077;%20&#1095;&#1091;&#1076;&#1077;&#1089;%20&#1074;&#1077;&#1089;&#1085;&#1072;\51_035_-_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14.ru/library/spring/spring-red.html" TargetMode="External"/><Relationship Id="rId7" Type="http://schemas.openxmlformats.org/officeDocument/2006/relationships/hyperlink" Target="http://www.miranimashek.com/index/0-8" TargetMode="External"/><Relationship Id="rId2" Type="http://schemas.openxmlformats.org/officeDocument/2006/relationships/hyperlink" Target="http://www.proeveryday.ru/index.php?id=12/3/m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lt-pict.narod.ru/blestashki7.htm" TargetMode="External"/><Relationship Id="rId5" Type="http://schemas.openxmlformats.org/officeDocument/2006/relationships/hyperlink" Target="http://www.chtojebudet.ru/primeti-po-mesiacam/562-primeti-mesiac-may.html" TargetMode="External"/><Relationship Id="rId4" Type="http://schemas.openxmlformats.org/officeDocument/2006/relationships/hyperlink" Target="http://www.chudopredki.ru/2189-russkie-narodnye-primety-o-mesyacax-god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714356"/>
            <a:ext cx="5114778" cy="39267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Поле чудес</a:t>
            </a:r>
          </a:p>
          <a:p>
            <a:pPr algn="ctr"/>
            <a:endParaRPr lang="ru-RU" sz="5400" dirty="0" smtClean="0">
              <a:solidFill>
                <a:srgbClr val="FF0000"/>
              </a:solidFill>
            </a:endParaRPr>
          </a:p>
          <a:p>
            <a:pPr algn="ctr"/>
            <a:endParaRPr lang="ru-RU" sz="5400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Весна-красна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Май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Май: </a:t>
            </a:r>
            <a:r>
              <a:rPr lang="ru-RU" b="1" dirty="0" smtClean="0">
                <a:solidFill>
                  <a:srgbClr val="FF0000"/>
                </a:solidFill>
              </a:rPr>
              <a:t>«Соловьиный месяц»,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«Март с водой, апрель с травой, а май с цветами»,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«Малая птичка соловей, а май знает»,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«Одна майская роса коням лучше овса»,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«Бывает май — под кустиком рай, а то май — коню сена дай, а сам на печь полезай»,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«Ай, ай, месяц май: не холоден, так голоден»,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«Майский мороз не выдавит слез»,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«Май леса наряжает, лето в гости ожидает»,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«Дождь в мае хлеба поднимает».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третьей тройке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2071702" cy="281242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Как называли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месяц май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наши предки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древние славяне?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Ь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50529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4214818"/>
            <a:ext cx="5715040" cy="2286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67175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72066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143768" y="592933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63938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71934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Щ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Ъ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2066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2132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3636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43702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43768" y="592933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0029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59113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61792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143372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4343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43636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143768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643834" y="521495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559047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59113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868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71934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43504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43570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3636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43768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643834" y="521495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59047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59113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559179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071934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572000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072066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572132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072198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572264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072330" y="4500570"/>
            <a:ext cx="500066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559047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59113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72000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72066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72132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72198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72264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72330" y="4500570"/>
            <a:ext cx="500066" cy="571504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i="1" dirty="0" smtClean="0">
                <a:solidFill>
                  <a:srgbClr val="00B050"/>
                </a:solidFill>
              </a:rPr>
              <a:t>Свое название май получил в Древней Греции в честь богини гор Майи, потому что горы в это время обильно покрываются зеленью. По римским легендам, Майя была богиней плодородия и весеннего преображения. Русское название месяца мая — «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ярец</a:t>
            </a:r>
            <a:r>
              <a:rPr lang="ru-RU" sz="2800" b="1" i="1" dirty="0" smtClean="0">
                <a:solidFill>
                  <a:srgbClr val="00B050"/>
                </a:solidFill>
              </a:rPr>
              <a:t>», от имени славянского бога солнца </a:t>
            </a:r>
            <a:r>
              <a:rPr lang="ru-RU" sz="2800" b="1" i="1" dirty="0" err="1" smtClean="0">
                <a:solidFill>
                  <a:srgbClr val="00B050"/>
                </a:solidFill>
              </a:rPr>
              <a:t>Ярилы</a:t>
            </a:r>
            <a:r>
              <a:rPr lang="ru-RU" sz="2800" b="1" i="1" dirty="0" smtClean="0">
                <a:solidFill>
                  <a:srgbClr val="00B050"/>
                </a:solidFill>
              </a:rPr>
              <a:t>. Украинское и белорусское названия - </a:t>
            </a:r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травень</a:t>
            </a:r>
            <a:r>
              <a:rPr lang="ru-RU" sz="2800" b="1" i="1" dirty="0" smtClean="0">
                <a:solidFill>
                  <a:srgbClr val="FF0000"/>
                </a:solidFill>
              </a:rPr>
              <a:t>», </a:t>
            </a:r>
            <a:r>
              <a:rPr lang="ru-RU" sz="2800" b="1" i="1" dirty="0" smtClean="0">
                <a:solidFill>
                  <a:srgbClr val="00B050"/>
                </a:solidFill>
              </a:rPr>
              <a:t>потому что в мае растут травы и покрываются листьями деревья.               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               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Все мы очень любим весну. Весной пригревает солнышко, появляются проталины, первые листочки на деревьях и конечно </a:t>
            </a:r>
            <a:r>
              <a:rPr lang="ru-RU" smtClean="0"/>
              <a:t>же первые </a:t>
            </a:r>
            <a:r>
              <a:rPr lang="ru-RU" dirty="0" smtClean="0"/>
              <a:t>весенние цветы.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2314324" cy="17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643446"/>
            <a:ext cx="2266956" cy="17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рисунки 8 марта\19636042_1204725540_lazarenko_vt_ves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714620"/>
            <a:ext cx="2607943" cy="176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      Ирис Сетчатый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51_035_-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3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834" y="928670"/>
            <a:ext cx="1000132" cy="35719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429256" y="357166"/>
            <a:ext cx="2714644" cy="6072230"/>
          </a:xfrm>
        </p:spPr>
        <p:txBody>
          <a:bodyPr vert="wordArtVert">
            <a:normAutofit/>
          </a:bodyPr>
          <a:lstStyle/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400" b="1" i="1" dirty="0" smtClean="0">
                <a:solidFill>
                  <a:srgbClr val="7030A0"/>
                </a:solidFill>
              </a:rPr>
              <a:t>Крокусы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2"/>
            <a:ext cx="5083081" cy="63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114404" cy="6395108"/>
          </a:xfrm>
        </p:spPr>
        <p:txBody>
          <a:bodyPr vert="wordArtVert"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подснежник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14160" y="0"/>
            <a:ext cx="7029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9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68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0" dirty="0" smtClean="0">
                <a:solidFill>
                  <a:srgbClr val="FF0000"/>
                </a:solidFill>
              </a:rPr>
              <a:t>Примула</a:t>
            </a:r>
            <a:endParaRPr lang="ru-RU" sz="6600" b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00570"/>
            <a:ext cx="392905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медуница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Финальная игра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00372"/>
            <a:ext cx="3429024" cy="34553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Это многолетнее травянистое растение семейства лютиковых. Название происходит от греческого – «весенний цветок». Расцветает одним из первых весенних цветов, как только появятся первые проталины. Этот цветок называют предвестником весны.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Что это за цветок?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200024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4714884"/>
            <a:ext cx="4572032" cy="21431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6215082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8638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Ъ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4357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076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1514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6215082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762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1481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92919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8638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64357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71514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07233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5643578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1481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2919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8638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4357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5795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1514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7233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29520" y="5643578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5762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21481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2919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8638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64357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00076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35795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71514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072330" y="5000636"/>
            <a:ext cx="357190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85762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1481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7200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92919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8638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64357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0076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5795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1514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72330" y="5000636"/>
            <a:ext cx="357190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357166"/>
            <a:ext cx="4857784" cy="19288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Весна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3107528"/>
            <a:ext cx="2357454" cy="239317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Март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3000364" y="3143248"/>
            <a:ext cx="2357454" cy="23931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Апрель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5715008" y="3143248"/>
            <a:ext cx="2357454" cy="239317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Май</a:t>
            </a:r>
            <a:endParaRPr lang="ru-RU" sz="3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785918" y="250030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750463" y="275033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0694" y="235743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03857" cy="69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1251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sz="6600" dirty="0" err="1" smtClean="0">
                <a:solidFill>
                  <a:srgbClr val="FF0000"/>
                </a:solidFill>
              </a:rPr>
              <a:t>Эрантис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Суперигра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7239000" cy="35268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Адонис – многолетнее травянистое растение сем. лютиковых. Золотом горят на солнышке крупные цветки горицвета. Латинское название адонис получил в честь </a:t>
            </a:r>
            <a:r>
              <a:rPr lang="ru-RU" b="1" dirty="0" err="1" smtClean="0">
                <a:solidFill>
                  <a:srgbClr val="7030A0"/>
                </a:solidFill>
              </a:rPr>
              <a:t>Адона</a:t>
            </a:r>
            <a:r>
              <a:rPr lang="ru-RU" b="1" dirty="0" smtClean="0">
                <a:solidFill>
                  <a:srgbClr val="7030A0"/>
                </a:solidFill>
              </a:rPr>
              <a:t> — финикийского и ассирийского бога солнца, который, ежегодно умирал и каждую весну воскресал, как этот цветок. Есть еще версия о происхождении названия из греческой мифологии. Адонис ослушался богиню Афродиту, которая запретила ему охотиться на диких зверей, и был смертельно ранен кабаном. Афродита, горюя о любимом юноше, превратила Адониса в прекрасный цветок, который возрождается каждую весну.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Какое второе название имеет этот цветок?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Г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Ц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200024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6600" dirty="0" smtClean="0"/>
              <a:t>Адонис</a:t>
            </a:r>
            <a:endParaRPr lang="ru-RU" sz="6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53222"/>
            <a:ext cx="7239000" cy="47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0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Admin\Рабочий стол\47789355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70824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5243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2700"/>
            <a:ext cx="3257550" cy="4305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Игру для Вас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провела 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подготовила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Сильченко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Людмила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Александровна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Admin\Рабочий стол\mult-pict.narod.ru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500" y="0"/>
            <a:ext cx="294191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http://www.proeveryday.ru/index.php?id=12/3/march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http://www.detsad14.ru/library/spring/spring-red.html</a:t>
            </a:r>
            <a:endParaRPr lang="ru-RU" dirty="0" smtClean="0"/>
          </a:p>
          <a:p>
            <a:r>
              <a:rPr lang="en-US" u="sng" dirty="0" smtClean="0">
                <a:hlinkClick r:id="rId4"/>
              </a:rPr>
              <a:t>http://www.chudopredki.ru/2189-russkie-narodnye-primety-o-mesyacax-goda.html</a:t>
            </a:r>
            <a:endParaRPr lang="ru-RU" dirty="0" smtClean="0"/>
          </a:p>
          <a:p>
            <a:r>
              <a:rPr lang="en-US" u="sng" dirty="0" smtClean="0">
                <a:hlinkClick r:id="rId5"/>
              </a:rPr>
              <a:t>http://www.chtojebudet.ru/primeti-po-mesiacam/562-primeti-mesiac-may.html</a:t>
            </a:r>
            <a:endParaRPr lang="ru-RU" dirty="0" smtClean="0"/>
          </a:p>
          <a:p>
            <a:r>
              <a:rPr lang="en-US" dirty="0" smtClean="0"/>
              <a:t>  </a:t>
            </a:r>
            <a:r>
              <a:rPr lang="en-US" dirty="0" smtClean="0">
                <a:hlinkClick r:id="rId6"/>
              </a:rPr>
              <a:t>http://mult-pict.narod.ru/blestashki7.htm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</a:t>
            </a:r>
            <a:r>
              <a:rPr lang="en-US" smtClean="0">
                <a:hlinkClick r:id="rId7"/>
              </a:rPr>
              <a:t>://</a:t>
            </a:r>
            <a:r>
              <a:rPr lang="en-US" smtClean="0">
                <a:hlinkClick r:id="rId7"/>
              </a:rPr>
              <a:t>www.miranimashek.com/index/0-8</a:t>
            </a:r>
            <a:endParaRPr lang="en-US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</a:rPr>
              <a:t>Весна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В русской народной устной словесности сохранилось множество поэтичных строк, песенок-приговорок, посвященных весне, например: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Весна-красна</a:t>
            </a:r>
            <a:r>
              <a:rPr lang="ru-RU" b="1" dirty="0" smtClean="0">
                <a:solidFill>
                  <a:srgbClr val="FF0000"/>
                </a:solidFill>
              </a:rPr>
              <a:t>! На чем пришла?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сошечке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бороночке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овсяном </a:t>
            </a:r>
            <a:r>
              <a:rPr lang="ru-RU" b="1" dirty="0" err="1" smtClean="0">
                <a:solidFill>
                  <a:srgbClr val="FF0000"/>
                </a:solidFill>
              </a:rPr>
              <a:t>снопочке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Ржаном </a:t>
            </a:r>
            <a:r>
              <a:rPr lang="ru-RU" b="1" dirty="0" err="1" smtClean="0">
                <a:solidFill>
                  <a:srgbClr val="FF0000"/>
                </a:solidFill>
              </a:rPr>
              <a:t>колесочке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Весна-красна</a:t>
            </a:r>
            <a:r>
              <a:rPr lang="ru-RU" b="1" dirty="0" smtClean="0">
                <a:solidFill>
                  <a:srgbClr val="FF0000"/>
                </a:solidFill>
              </a:rPr>
              <a:t>! Что ты нам принесла?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Красное </a:t>
            </a:r>
            <a:r>
              <a:rPr lang="ru-RU" b="1" dirty="0" err="1" smtClean="0">
                <a:solidFill>
                  <a:srgbClr val="FF0000"/>
                </a:solidFill>
              </a:rPr>
              <a:t>летечко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Март – первый месяц весны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Название месяца </a:t>
            </a:r>
            <a:r>
              <a:rPr lang="ru-RU" b="1" dirty="0" smtClean="0">
                <a:solidFill>
                  <a:srgbClr val="FF0000"/>
                </a:solidFill>
              </a:rPr>
              <a:t>март</a:t>
            </a:r>
            <a:r>
              <a:rPr lang="ru-RU" b="1" dirty="0" smtClean="0">
                <a:solidFill>
                  <a:srgbClr val="0070C0"/>
                </a:solidFill>
              </a:rPr>
              <a:t>  дано римлянами в честь бога войны Марса; оно занесено к нам из Византии. Коренные славяно-русские названия этого месяца в старину на Руси были разные: на севере он назывался </a:t>
            </a:r>
            <a:r>
              <a:rPr lang="ru-RU" b="1" dirty="0" err="1" smtClean="0">
                <a:solidFill>
                  <a:srgbClr val="FF0000"/>
                </a:solidFill>
              </a:rPr>
              <a:t>сухый</a:t>
            </a:r>
            <a:r>
              <a:rPr lang="ru-RU" b="1" dirty="0" smtClean="0">
                <a:solidFill>
                  <a:srgbClr val="0070C0"/>
                </a:solidFill>
              </a:rPr>
              <a:t> или </a:t>
            </a:r>
            <a:r>
              <a:rPr lang="ru-RU" b="1" dirty="0" err="1" smtClean="0">
                <a:solidFill>
                  <a:srgbClr val="FF0000"/>
                </a:solidFill>
              </a:rPr>
              <a:t>сухий</a:t>
            </a:r>
            <a:r>
              <a:rPr lang="ru-RU" b="1" dirty="0" smtClean="0">
                <a:solidFill>
                  <a:srgbClr val="0070C0"/>
                </a:solidFill>
              </a:rPr>
              <a:t> от весенней теплоты, осушающей всякую влагу, на юге - </a:t>
            </a:r>
            <a:r>
              <a:rPr lang="ru-RU" b="1" dirty="0" err="1" smtClean="0">
                <a:solidFill>
                  <a:srgbClr val="FF0000"/>
                </a:solidFill>
              </a:rPr>
              <a:t>березозол</a:t>
            </a:r>
            <a:r>
              <a:rPr lang="ru-RU" b="1" dirty="0" smtClean="0">
                <a:solidFill>
                  <a:srgbClr val="0070C0"/>
                </a:solidFill>
              </a:rPr>
              <a:t>, от действия весеннего солнца на березу, которая в это время начинает наливаться сладким соком и пускает почки.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первой тройке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1971660" cy="302673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Как называли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месяц март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наши предки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древние славяне?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Л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Ь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</a:t>
            </a:r>
            <a:endParaRPr lang="ru-RU" sz="4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50529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2143116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4286256"/>
            <a:ext cx="5072098" cy="22145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00430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29058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357686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43570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29454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071802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00430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57686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6314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43570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Ё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2198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00826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29454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00430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29058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57686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86314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214942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643570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72198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500826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929454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358082" y="5214950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358082" y="4643446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071802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9058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57686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86314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214942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43570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72198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00826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29454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58082" y="5214950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358082" y="4643446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071802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500430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929058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357686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786314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214942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643570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072198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500826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929454" y="5857892"/>
            <a:ext cx="428628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071802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929058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00430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57686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786314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Ъ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214942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43570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72198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00826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Ю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929454" y="5857892"/>
            <a:ext cx="428628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33CC"/>
                </a:solidFill>
              </a:rPr>
              <a:t>Не случайно древнерусское название марта — </a:t>
            </a:r>
            <a:r>
              <a:rPr lang="ru-RU" b="1" dirty="0" err="1" smtClean="0">
                <a:solidFill>
                  <a:srgbClr val="0033CC"/>
                </a:solidFill>
              </a:rPr>
              <a:t>протальник</a:t>
            </a:r>
            <a:r>
              <a:rPr lang="ru-RU" b="1" dirty="0" smtClean="0">
                <a:solidFill>
                  <a:srgbClr val="0033CC"/>
                </a:solidFill>
              </a:rPr>
              <a:t>, солнечный </a:t>
            </a:r>
            <a:r>
              <a:rPr lang="ru-RU" b="1" dirty="0" err="1" smtClean="0">
                <a:solidFill>
                  <a:srgbClr val="0033CC"/>
                </a:solidFill>
              </a:rPr>
              <a:t>протальник</a:t>
            </a:r>
            <a:r>
              <a:rPr lang="ru-RU" b="1" dirty="0" smtClean="0">
                <a:solidFill>
                  <a:srgbClr val="0033CC"/>
                </a:solidFill>
              </a:rPr>
              <a:t>. Почитание воды на Руси было связано с ясным представлением о ее живительной, очистительной и целебной силе. Духам колодцев, родников, озер, ручейков и рек приносили дары, по старинному выражению, «клали </a:t>
            </a:r>
            <a:r>
              <a:rPr lang="ru-RU" b="1" dirty="0" err="1" smtClean="0">
                <a:solidFill>
                  <a:srgbClr val="0033CC"/>
                </a:solidFill>
              </a:rPr>
              <a:t>тробы</a:t>
            </a:r>
            <a:r>
              <a:rPr lang="ru-RU" b="1" dirty="0" smtClean="0">
                <a:solidFill>
                  <a:srgbClr val="0033CC"/>
                </a:solidFill>
              </a:rPr>
              <a:t>». Мартовская талая вода считалась «</a:t>
            </a:r>
            <a:r>
              <a:rPr lang="ru-RU" b="1" dirty="0" err="1" smtClean="0">
                <a:solidFill>
                  <a:srgbClr val="0033CC"/>
                </a:solidFill>
              </a:rPr>
              <a:t>пользительной</a:t>
            </a:r>
            <a:r>
              <a:rPr lang="ru-RU" b="1" dirty="0" smtClean="0">
                <a:solidFill>
                  <a:srgbClr val="0033CC"/>
                </a:solidFill>
              </a:rPr>
              <a:t>», ее хранили для особых случаев, например для приготовления обрядового пива, ее использовали девушки как средство от веснушек, от загара, солнечных ожогов, ей отпаивали ослабевший за зиму скот, домашнюю </a:t>
            </a:r>
            <a:r>
              <a:rPr lang="en-US" b="1" dirty="0" err="1" smtClean="0">
                <a:solidFill>
                  <a:srgbClr val="0033CC"/>
                </a:solidFill>
              </a:rPr>
              <a:t>птицу</a:t>
            </a:r>
            <a:r>
              <a:rPr lang="en-US" b="1" dirty="0" smtClean="0">
                <a:solidFill>
                  <a:srgbClr val="0033CC"/>
                </a:solidFill>
              </a:rPr>
              <a:t>: «В </a:t>
            </a:r>
            <a:r>
              <a:rPr lang="en-US" b="1" dirty="0" err="1" smtClean="0">
                <a:solidFill>
                  <a:srgbClr val="0033CC"/>
                </a:solidFill>
              </a:rPr>
              <a:t>марте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курица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из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лужицы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напьется</a:t>
            </a:r>
            <a:r>
              <a:rPr lang="en-US" b="1" dirty="0" smtClean="0">
                <a:solidFill>
                  <a:srgbClr val="0033CC"/>
                </a:solidFill>
              </a:rPr>
              <a:t>».</a:t>
            </a:r>
            <a:endParaRPr lang="ru-RU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Апрель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Слово апрель происходит от латинского слова «согреваемый», «согретый солнцем», «солнечный».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Апрель в старину называли цветень, т.к. в этом месяце распускаются первые цветы. Апрель -</a:t>
            </a:r>
            <a:r>
              <a:rPr lang="ru-RU" b="1" i="1" dirty="0" err="1" smtClean="0">
                <a:solidFill>
                  <a:srgbClr val="FF0000"/>
                </a:solidFill>
              </a:rPr>
              <a:t>Березозоль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Березозор</a:t>
            </a:r>
            <a:r>
              <a:rPr lang="ru-RU" b="1" i="1" dirty="0" smtClean="0">
                <a:solidFill>
                  <a:srgbClr val="FF0000"/>
                </a:solidFill>
              </a:rPr>
              <a:t> - злой для берез, т.к. начинают заготавливать березовый сок. Заготовка сока наносит глубокие раны березам. Это второй месяц весны. Он славен водою. «Апрель с водою, май с травою».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второй тройке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207167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2828836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Как называли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месяц апрель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наши предки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древние славяне?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4429132"/>
            <a:ext cx="5786478" cy="20717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29058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43504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15008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358082" y="5857892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28992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9058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Щ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Ъ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43504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15008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15074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58082" y="5857892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28860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28992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29058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29124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29190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929322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929454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5286388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428860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8926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28992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9058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27538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29190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29256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29388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929454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429520" y="5286388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428860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2899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929058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92747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27538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927604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49163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000760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500826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000892" y="4714884"/>
            <a:ext cx="500066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428860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28926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428992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27472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427538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00694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500826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714884"/>
            <a:ext cx="500066" cy="428628"/>
          </a:xfrm>
          <a:prstGeom prst="rect">
            <a:avLst/>
          </a:prstGeom>
          <a:solidFill>
            <a:srgbClr val="3AE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Второй весенний месяц называется апрелем не случайно: по народному поверью, в апреле земля преет. Раньше на Руси этот месяц назывался </a:t>
            </a:r>
            <a:r>
              <a:rPr lang="ru-RU" b="1" i="1" dirty="0" smtClean="0">
                <a:solidFill>
                  <a:srgbClr val="0070C0"/>
                </a:solidFill>
              </a:rPr>
              <a:t>«</a:t>
            </a:r>
            <a:r>
              <a:rPr lang="ru-RU" b="1" i="1" dirty="0" err="1" smtClean="0">
                <a:solidFill>
                  <a:srgbClr val="0070C0"/>
                </a:solidFill>
              </a:rPr>
              <a:t>пролетником</a:t>
            </a:r>
            <a:r>
              <a:rPr lang="ru-RU" b="1" i="1" dirty="0" smtClean="0">
                <a:solidFill>
                  <a:srgbClr val="0070C0"/>
                </a:solidFill>
              </a:rPr>
              <a:t>», </a:t>
            </a:r>
            <a:r>
              <a:rPr lang="ru-RU" b="1" i="1" dirty="0" smtClean="0">
                <a:solidFill>
                  <a:srgbClr val="FF0000"/>
                </a:solidFill>
              </a:rPr>
              <a:t>так как предвещал скорый приход лета; В апреле обычно начиналось цветение садов.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«Начало апреля в снегу, конец - в зелени», </a:t>
            </a:r>
            <a:r>
              <a:rPr lang="ru-RU" b="1" i="1" dirty="0" smtClean="0">
                <a:solidFill>
                  <a:srgbClr val="FF0000"/>
                </a:solidFill>
              </a:rPr>
              <a:t>- говорят об этом месяце.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Раньше на Руси этот месяц назывался «</a:t>
            </a:r>
            <a:r>
              <a:rPr lang="ru-RU" b="1" i="1" dirty="0" err="1" smtClean="0">
                <a:solidFill>
                  <a:srgbClr val="FF0000"/>
                </a:solidFill>
              </a:rPr>
              <a:t>пролетником</a:t>
            </a:r>
            <a:r>
              <a:rPr lang="ru-RU" b="1" i="1" dirty="0" smtClean="0">
                <a:solidFill>
                  <a:srgbClr val="FF0000"/>
                </a:solidFill>
              </a:rPr>
              <a:t>», так как предвещал скорый приход лета.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В апреле обычно начиналось цветение садов.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591</TotalTime>
  <Words>950</Words>
  <Application>Microsoft Office PowerPoint</Application>
  <PresentationFormat>Экран (4:3)</PresentationFormat>
  <Paragraphs>248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Слайд 1</vt:lpstr>
      <vt:lpstr>Слайд 2</vt:lpstr>
      <vt:lpstr>Весна</vt:lpstr>
      <vt:lpstr>Март – первый месяц весны</vt:lpstr>
      <vt:lpstr>Вопрос первой тройке игроков</vt:lpstr>
      <vt:lpstr>Слайд 6</vt:lpstr>
      <vt:lpstr>Апрель</vt:lpstr>
      <vt:lpstr>Вопрос второй тройке игроков</vt:lpstr>
      <vt:lpstr>Слайд 9</vt:lpstr>
      <vt:lpstr>Май</vt:lpstr>
      <vt:lpstr>Вопрос третьей тройке игроков</vt:lpstr>
      <vt:lpstr>Слайд 12</vt:lpstr>
      <vt:lpstr>                Весна</vt:lpstr>
      <vt:lpstr>       Ирис Сетчатый</vt:lpstr>
      <vt:lpstr>Слайд 15</vt:lpstr>
      <vt:lpstr>подснежник</vt:lpstr>
      <vt:lpstr>Примула</vt:lpstr>
      <vt:lpstr>медуница</vt:lpstr>
      <vt:lpstr>Финальная игра</vt:lpstr>
      <vt:lpstr>                                                                Эрантис</vt:lpstr>
      <vt:lpstr>Суперигра</vt:lpstr>
      <vt:lpstr>            Адонис</vt:lpstr>
      <vt:lpstr>    Спасибо за внимание!!!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</cp:revision>
  <dcterms:created xsi:type="dcterms:W3CDTF">2011-02-18T18:29:39Z</dcterms:created>
  <dcterms:modified xsi:type="dcterms:W3CDTF">2011-02-20T11:05:15Z</dcterms:modified>
</cp:coreProperties>
</file>