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9" r:id="rId8"/>
    <p:sldId id="261" r:id="rId9"/>
    <p:sldId id="262" r:id="rId10"/>
    <p:sldId id="270" r:id="rId11"/>
    <p:sldId id="263" r:id="rId12"/>
    <p:sldId id="264" r:id="rId13"/>
    <p:sldId id="267" r:id="rId14"/>
    <p:sldId id="265" r:id="rId15"/>
    <p:sldId id="266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of1ASIXLUxTNvGBJTw0KkQ==" hashData="Iq9UFz3fdtNiC1wpkYGxqXCvAww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57"/>
    <a:srgbClr val="00BC55"/>
    <a:srgbClr val="2EEA2E"/>
    <a:srgbClr val="33CC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7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643050"/>
            <a:ext cx="7772400" cy="1780108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Segoe Script" pitchFamily="34" charset="0"/>
              </a:rPr>
              <a:t>Координатная плоскость</a:t>
            </a:r>
            <a:endParaRPr lang="ru-RU" sz="4800" dirty="0">
              <a:latin typeface="Segoe Scrip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480" y="4429132"/>
            <a:ext cx="65197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Segoe Print" pitchFamily="2" charset="0"/>
              </a:rPr>
              <a:t>Учитель математики МОУ «Гимназия №1»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Segoe Print" pitchFamily="2" charset="0"/>
              </a:rPr>
              <a:t>г.Печоры Республики Коми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Segoe Print" pitchFamily="2" charset="0"/>
              </a:rPr>
              <a:t>        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Segoe Print" pitchFamily="2" charset="0"/>
              </a:rPr>
              <a:t>Рогова Э.Н.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5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268760"/>
            <a:ext cx="8494633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Координаты: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(-6;4), (-6;5), (-5;5), (-4;6), (-3;6), (-2;5), (-2;4), (0;2), 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(7;2), (9;0), (9;-1), (7;1), (7;-1), (8;-2), (8;-3), (5;-3), (6;-2), 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(5;-1), (4;-1), (3;-2), (-1;-2), (-1;-3), (-4;-3), (-3;-2), (-3;-1), 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(-4;0), (-4;3), (-5;3), (-6;4).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Дополнительные линии: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1) (-1;0), (-1;-2);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2) (-4;4), (-4;2), (-2;2), (-2;3), (-3;4).</a:t>
            </a:r>
          </a:p>
          <a:p>
            <a: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Глаз: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(-4;5).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8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5" y="1556792"/>
            <a:ext cx="790575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0796" y="910459"/>
            <a:ext cx="3461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2EEA2E"/>
                </a:solidFill>
              </a:rPr>
              <a:t>БАССЕТ - ХАУНД</a:t>
            </a:r>
            <a:endParaRPr lang="ru-RU" sz="3600" b="1" dirty="0">
              <a:solidFill>
                <a:srgbClr val="2EEA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6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ma\Desktop\IMG_0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29210"/>
            <a:ext cx="8496944" cy="533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RCTR49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58770" y="3704661"/>
            <a:ext cx="112610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38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5" y="1700808"/>
            <a:ext cx="8052204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b="1" dirty="0" smtClean="0">
                <a:solidFill>
                  <a:srgbClr val="00C057"/>
                </a:solidFill>
                <a:latin typeface="Times New Roman" pitchFamily="18" charset="0"/>
                <a:cs typeface="Times New Roman" pitchFamily="18" charset="0"/>
              </a:rPr>
              <a:t>Координаты: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(3;2), (5;4), (7;4), (8;3), (9;3), (9;2), (8;1), (7;1), (7;3), 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(7;0), (6;-1), (5;0), (5;3), (5;0), (4;-1),(4;-3), (5;-4), 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(3;-4),(3;-3), (2;-2), (2;-1), (2;-2), (-1;-2), (-2;-1), (-3;-1),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(-4;-2),(-4;-3), (-3;-4), (-5;-4), (-6;-3), (-6;-2), (-5;-1), </a:t>
            </a:r>
          </a:p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		(-6;0), (-6;1), (-5;2), (-6;3), (-6;5),</a:t>
            </a:r>
          </a:p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		 (-7;4), (-7;2), (-6;1), (-5;2), (3;2).</a:t>
            </a:r>
          </a:p>
          <a:p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b="1" dirty="0" smtClean="0">
                <a:solidFill>
                  <a:srgbClr val="00C057"/>
                </a:solidFill>
                <a:latin typeface="Times New Roman" pitchFamily="18" charset="0"/>
                <a:cs typeface="Times New Roman" pitchFamily="18" charset="0"/>
              </a:rPr>
              <a:t>			Глаз: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(7,5 ; 2,5).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34" y="4005064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5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304579" cy="461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234020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РОТВЕЙЛЕР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0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ma\Desktop\IMG_0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143" y="908720"/>
            <a:ext cx="7920880" cy="573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06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836959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Координаты: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(-5;2), (-7;2), (-8;3), (-8;4), (-7;4), (-6;5), (-5;5), (-2;2),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(6;2), (5;1), (5;-3), (6;-4), (5;-5), (2;-5), (3;-4),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(2;-3), (2;-1), (1;-2), (-2;-2), (-2;-4), (-3;-5), (-6;-5), (-5;-4),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(-5;-2), (-4;-1), (-5;0), (-5;2).</a:t>
            </a:r>
          </a:p>
          <a:p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Дополнительные линии:</a:t>
            </a:r>
          </a:p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		1) (-6;2), (-7;3), (-7;4);</a:t>
            </a:r>
          </a:p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		2) (-6;3), (-6;4), (-5;4), (-6;3);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			3) (-5;-5), (-4;-4), (-4;-1);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			4) (-2;-1), (-2;-2);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			5) (3;-5), (4;-4), (3;-3), (3;-1), (2;-1).</a:t>
            </a:r>
          </a:p>
          <a:p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      Глаз: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(-6,5 ; 4).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068960"/>
            <a:ext cx="309634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9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ma\Desktop\IMG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766" y="1124744"/>
            <a:ext cx="758445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4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ma\Desktop\IMG_0001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7156987" cy="533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CRCTR49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3330" y="3432142"/>
            <a:ext cx="1088413" cy="263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3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08720"/>
            <a:ext cx="9352063" cy="1380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Координаты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(2;4), (5;7), (6;7), (7;6), (9;6), (9;5), (8;4), (7;4), (6;5), (7;4),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(7;2),(6;1), (5;2),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(5;1),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(4;0),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(4;-3),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(5;-4),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(5;-5), (1;-5),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(1;-1), (-2;-1), (-3;0), (-3;-2), (-2;-3), (-2;-4), (-5;-4), (-5;-2),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(-6;-3), (-6;-5), (-8;-5),(-8;-1), (-7;-1), (-6;0), (-6;2), (-4;4),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(-8;4), (-7;3), (-5;3), (-4;4), (2;4)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Дополнительные линии: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1) (5;6), (5;5), (4;4), (4;3), (5;2);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(4;0), (3;-1), (3;-3), (4;-4), (4;-5);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3) (-3;1), (-3;0), (-5;-2).</a:t>
            </a:r>
          </a:p>
          <a:p>
            <a:r>
              <a:rPr lang="ru-RU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Глаз: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(6;6)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2996952"/>
            <a:ext cx="3625924" cy="362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1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9723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3594" y="1270501"/>
            <a:ext cx="6773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FF"/>
                </a:solidFill>
                <a:latin typeface="+mj-lt"/>
              </a:rPr>
              <a:t>ШОТЛАНДСКИЙ СКОТЧ - ТЕРЬЕР</a:t>
            </a:r>
            <a:endParaRPr lang="ru-RU" sz="3600" b="1" dirty="0">
              <a:solidFill>
                <a:srgbClr val="FF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48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ma\Desktop\IMG_0002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393" y="980728"/>
            <a:ext cx="804613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RCTR49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764704"/>
            <a:ext cx="129935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35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200822"/>
            <a:ext cx="8840882" cy="79868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7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Координаты: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(-5;-2), (-5;1), (-4;2), (-4;4), (-3;5), (-2;5), (-3;4), (-3;3), (3;3), 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(4;4),(4;5), (5;5), (5;6), (8;3), (8;2), (7;1), (6;2), (6;1), (5;0),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(6;-1), (6;-2), (2;-2), (2;-1), (-2;-1), (-2;-2), (-5;-2).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Дополнительные линии: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1) (-4;2), (-3;2), (-2;1), (-2;-1);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2) (-1;-1), (-1;-2), (-2;-2);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3) (2;-1), (2;0), (3;1), (4;1), (5;0), (5;-2);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4) (5;3), (5;2), (6;2);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5) (4;3), (4;5), (5;4);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6) (5;5), (6;5).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7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Глаз: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(6;4).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66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" y="1556792"/>
            <a:ext cx="73914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908580"/>
            <a:ext cx="1970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ТАКСА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60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ma\Desktop\IMG_0003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164" y="1340768"/>
            <a:ext cx="808821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" descr="CRCTR49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59" y="4032920"/>
            <a:ext cx="910049" cy="220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17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557</TotalTime>
  <Words>274</Words>
  <Application>Microsoft Office PowerPoint</Application>
  <PresentationFormat>Экран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Координатная плоскость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Координатная плоскость</dc:title>
  <dc:creator>Рогова ЭН</dc:creator>
  <cp:lastModifiedBy>mama</cp:lastModifiedBy>
  <cp:revision>26</cp:revision>
  <dcterms:created xsi:type="dcterms:W3CDTF">2013-11-02T13:45:55Z</dcterms:created>
  <dcterms:modified xsi:type="dcterms:W3CDTF">2013-11-05T12:23:22Z</dcterms:modified>
</cp:coreProperties>
</file>