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8" r:id="rId1"/>
  </p:sldMasterIdLst>
  <p:notesMasterIdLst>
    <p:notesMasterId r:id="rId44"/>
  </p:notesMasterIdLst>
  <p:sldIdLst>
    <p:sldId id="296" r:id="rId2"/>
    <p:sldId id="297" r:id="rId3"/>
    <p:sldId id="298" r:id="rId4"/>
    <p:sldId id="299" r:id="rId5"/>
    <p:sldId id="300" r:id="rId6"/>
    <p:sldId id="301" r:id="rId7"/>
    <p:sldId id="302" r:id="rId8"/>
    <p:sldId id="303" r:id="rId9"/>
    <p:sldId id="304" r:id="rId10"/>
    <p:sldId id="305" r:id="rId11"/>
    <p:sldId id="306" r:id="rId12"/>
    <p:sldId id="307" r:id="rId13"/>
    <p:sldId id="308" r:id="rId14"/>
    <p:sldId id="310" r:id="rId15"/>
    <p:sldId id="311" r:id="rId16"/>
    <p:sldId id="312" r:id="rId17"/>
    <p:sldId id="313" r:id="rId18"/>
    <p:sldId id="314" r:id="rId19"/>
    <p:sldId id="315" r:id="rId20"/>
    <p:sldId id="316" r:id="rId21"/>
    <p:sldId id="317" r:id="rId22"/>
    <p:sldId id="318" r:id="rId23"/>
    <p:sldId id="256" r:id="rId24"/>
    <p:sldId id="258" r:id="rId25"/>
    <p:sldId id="257" r:id="rId26"/>
    <p:sldId id="265" r:id="rId27"/>
    <p:sldId id="281" r:id="rId28"/>
    <p:sldId id="263" r:id="rId29"/>
    <p:sldId id="282" r:id="rId30"/>
    <p:sldId id="262" r:id="rId31"/>
    <p:sldId id="283" r:id="rId32"/>
    <p:sldId id="266" r:id="rId33"/>
    <p:sldId id="295" r:id="rId34"/>
    <p:sldId id="291" r:id="rId35"/>
    <p:sldId id="292" r:id="rId36"/>
    <p:sldId id="268" r:id="rId37"/>
    <p:sldId id="289" r:id="rId38"/>
    <p:sldId id="286" r:id="rId39"/>
    <p:sldId id="287" r:id="rId40"/>
    <p:sldId id="270" r:id="rId41"/>
    <p:sldId id="271" r:id="rId42"/>
    <p:sldId id="290" r:id="rId4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9900"/>
    <a:srgbClr val="CC3300"/>
    <a:srgbClr val="FF3300"/>
    <a:srgbClr val="FFFF00"/>
    <a:srgbClr val="00FFFF"/>
    <a:srgbClr val="FFCC00"/>
    <a:srgbClr val="FF9966"/>
    <a:srgbClr val="FF99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444" autoAdjust="0"/>
    <p:restoredTop sz="94660" autoAdjust="0"/>
  </p:normalViewPr>
  <p:slideViewPr>
    <p:cSldViewPr>
      <p:cViewPr varScale="1">
        <p:scale>
          <a:sx n="110" d="100"/>
          <a:sy n="110" d="100"/>
        </p:scale>
        <p:origin x="-270" y="-84"/>
      </p:cViewPr>
      <p:guideLst>
        <p:guide orient="horz" pos="2160"/>
        <p:guide pos="2880"/>
      </p:guideLst>
    </p:cSldViewPr>
  </p:slideViewPr>
  <p:outlineViewPr>
    <p:cViewPr>
      <p:scale>
        <a:sx n="33" d="100"/>
        <a:sy n="33" d="100"/>
      </p:scale>
      <p:origin x="0" y="1857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161DFA5-E3DD-4A87-BF44-656EFA7CAE55}" type="datetimeFigureOut">
              <a:rPr lang="ru-RU"/>
              <a:pPr>
                <a:defRPr/>
              </a:pPr>
              <a:t>01.01.2009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857B9FE-5A0C-4AB5-905D-73E4BE1953EE}"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bwMode="auto">
          <a:noFill/>
          <a:ln>
            <a:solidFill>
              <a:srgbClr val="000000"/>
            </a:solidFill>
            <a:miter lim="800000"/>
            <a:headEnd/>
            <a:tailEnd/>
          </a:ln>
        </p:spPr>
      </p:sp>
      <p:sp>
        <p:nvSpPr>
          <p:cNvPr id="5120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120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0DBB54-E8DC-4010-A9D2-7A003321950D}" type="slidenum">
              <a:rPr lang="ru-RU" smtClean="0"/>
              <a:pPr/>
              <a:t>34</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91CA84FA-7ED8-4274-9305-5A3AED9F4970}"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066DD83-746F-4760-A2F1-50878DAAE6A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E02AB5E1-5555-4777-BF5D-1E42D0DFABE2}"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457200"/>
            <a:ext cx="8229600" cy="5410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Нижний колонтитул 2"/>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4" name="Номер слайда 3"/>
          <p:cNvSpPr>
            <a:spLocks noGrp="1"/>
          </p:cNvSpPr>
          <p:nvPr>
            <p:ph type="sldNum" sz="quarter" idx="11"/>
          </p:nvPr>
        </p:nvSpPr>
        <p:spPr>
          <a:xfrm>
            <a:off x="6553200" y="6248400"/>
            <a:ext cx="2133600" cy="457200"/>
          </a:xfrm>
        </p:spPr>
        <p:txBody>
          <a:bodyPr/>
          <a:lstStyle>
            <a:lvl1pPr>
              <a:defRPr/>
            </a:lvl1pPr>
          </a:lstStyle>
          <a:p>
            <a:pPr>
              <a:defRPr/>
            </a:pPr>
            <a:fld id="{08D8F0F4-37D3-44E2-A67F-CC7292B711DB}" type="slidenum">
              <a:rPr lang="ru-RU"/>
              <a:pPr>
                <a:defRPr/>
              </a:pPr>
              <a:t>‹#›</a:t>
            </a:fld>
            <a:endParaRPr lang="ru-RU"/>
          </a:p>
        </p:txBody>
      </p:sp>
      <p:sp>
        <p:nvSpPr>
          <p:cNvPr id="5" name="Дата 4"/>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29DD099-952C-4BE7-AAC4-F3067313862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98497BE-A781-4C66-9D4F-55216432378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AFBA7379-0F8E-44B1-965F-9DC15F650CD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C3D220C2-3C03-45F5-BB04-604B840DDBC4}"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15D7B40E-7018-4BB3-B6BE-D21EEFB8547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4F0C71BC-D9BE-41A4-AF0A-EBADDAD6CAA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7BC39B12-57A2-4579-9EBE-F66905D08E8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Прямоугольный треугольник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Полилиния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Полилиния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9B1278A9-0FA4-4DE0-9444-C83CBB79721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294954A7-79E6-41E5-BF23-382A6521F516}"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79" r:id="rId1"/>
    <p:sldLayoutId id="2147484071" r:id="rId2"/>
    <p:sldLayoutId id="2147484080" r:id="rId3"/>
    <p:sldLayoutId id="2147484072" r:id="rId4"/>
    <p:sldLayoutId id="2147484073" r:id="rId5"/>
    <p:sldLayoutId id="2147484074" r:id="rId6"/>
    <p:sldLayoutId id="2147484075" r:id="rId7"/>
    <p:sldLayoutId id="2147484076" r:id="rId8"/>
    <p:sldLayoutId id="2147484081" r:id="rId9"/>
    <p:sldLayoutId id="2147484077" r:id="rId10"/>
    <p:sldLayoutId id="2147484078" r:id="rId11"/>
    <p:sldLayoutId id="2147484082"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gif"/><Relationship Id="rId7"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audio" Target="file:///H:\&#1045;&#1083;&#1077;&#1085;&#1072;%20&#1053;&#1080;&#1082;&#1086;&#1083;&#1072;&#1077;&#1074;&#1085;&#1072;\&#1087;&#1088;&#1077;&#1079;&#1077;&#1085;&#1090;&#1072;&#1094;&#1080;&#1103;%20&#1082;%20&#1074;&#1089;&#1090;&#1088;&#1077;&#1095;&#1077;%20&#1087;&#1103;&#1090;&#1080;&#1082;&#1083;&#1072;&#1089;&#1089;&#1085;&#1080;&#1082;&#1086;&#1074;\&#1052;&#1072;&#1083;&#1077;&#1085;&#1100;&#1082;&#1072;&#1103;%20&#1089;&#1090;&#1088;&#1072;&#1085;&#1072;%201%20&#1095;&#1072;&#1089;&#1090;&#1100;.wma" TargetMode="Externa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gif"/><Relationship Id="rId7" Type="http://schemas.openxmlformats.org/officeDocument/2006/relationships/image" Target="../media/image39.gif"/><Relationship Id="rId2" Type="http://schemas.openxmlformats.org/officeDocument/2006/relationships/slideLayout" Target="../slideLayouts/slideLayout2.xml"/><Relationship Id="rId1" Type="http://schemas.openxmlformats.org/officeDocument/2006/relationships/audio" Target="file:///H:\&#1045;&#1083;&#1077;&#1085;&#1072;%20&#1053;&#1080;&#1082;&#1086;&#1083;&#1072;&#1077;&#1074;&#1085;&#1072;\&#1087;&#1088;&#1077;&#1079;&#1077;&#1085;&#1090;&#1072;&#1094;&#1080;&#1103;%20&#1082;%20&#1074;&#1089;&#1090;&#1088;&#1077;&#1095;&#1077;%20&#1087;&#1103;&#1090;&#1080;&#1082;&#1083;&#1072;&#1089;&#1089;&#1085;&#1080;&#1082;&#1086;&#1074;\&#1052;&#1072;&#1083;&#1077;&#1085;&#1100;&#1082;&#1072;&#1103;%20&#1089;&#1090;&#1088;&#1072;&#1085;&#1072;%202%20&#1095;.wma" TargetMode="External"/><Relationship Id="rId6" Type="http://schemas.openxmlformats.org/officeDocument/2006/relationships/image" Target="../media/image38.gif"/><Relationship Id="rId5" Type="http://schemas.openxmlformats.org/officeDocument/2006/relationships/image" Target="../media/image37.gif"/><Relationship Id="rId4" Type="http://schemas.openxmlformats.org/officeDocument/2006/relationships/image" Target="../media/image36.gif"/><Relationship Id="rId9" Type="http://schemas.openxmlformats.org/officeDocument/2006/relationships/image" Target="../media/image41.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ctrTitle"/>
          </p:nvPr>
        </p:nvSpPr>
        <p:spPr/>
        <p:txBody>
          <a:bodyPr/>
          <a:lstStyle/>
          <a:p>
            <a:pPr eaLnBrk="1" fontAlgn="auto" hangingPunct="1">
              <a:spcAft>
                <a:spcPts val="0"/>
              </a:spcAft>
              <a:defRPr/>
            </a:pPr>
            <a:r>
              <a:rPr lang="ru-RU" dirty="0" smtClean="0">
                <a:solidFill>
                  <a:srgbClr val="002060"/>
                </a:solidFill>
              </a:rPr>
              <a:t>Организация рефлексии на уроках математики</a:t>
            </a:r>
          </a:p>
        </p:txBody>
      </p:sp>
      <p:sp>
        <p:nvSpPr>
          <p:cNvPr id="6147" name="Подзаголовок 2"/>
          <p:cNvSpPr>
            <a:spLocks noGrp="1"/>
          </p:cNvSpPr>
          <p:nvPr>
            <p:ph type="subTitle" idx="1"/>
          </p:nvPr>
        </p:nvSpPr>
        <p:spPr>
          <a:xfrm>
            <a:off x="533400" y="3228975"/>
            <a:ext cx="7854950" cy="1752600"/>
          </a:xfrm>
        </p:spPr>
        <p:txBody>
          <a:bodyPr/>
          <a:lstStyle/>
          <a:p>
            <a:pPr marR="0" eaLnBrk="1" hangingPunct="1"/>
            <a:endParaRPr lang="ru-RU" dirty="0" smtClean="0"/>
          </a:p>
          <a:p>
            <a:pPr marR="0" eaLnBrk="1" hangingPunct="1"/>
            <a:r>
              <a:rPr lang="ru-RU" dirty="0" smtClean="0"/>
              <a:t>Автор: учитель </a:t>
            </a:r>
            <a:r>
              <a:rPr lang="ru-RU" dirty="0" smtClean="0"/>
              <a:t>математики</a:t>
            </a:r>
          </a:p>
          <a:p>
            <a:pPr marR="0" eaLnBrk="1" hangingPunct="1"/>
            <a:r>
              <a:rPr lang="ru-RU" dirty="0" smtClean="0"/>
              <a:t>МБОУ «СОШ № </a:t>
            </a:r>
            <a:r>
              <a:rPr lang="ru-RU" sz="3600" dirty="0" smtClean="0"/>
              <a:t>2</a:t>
            </a:r>
            <a:r>
              <a:rPr lang="ru-RU" dirty="0" smtClean="0"/>
              <a:t>  г. Калининска»</a:t>
            </a:r>
            <a:r>
              <a:rPr lang="ru-RU" dirty="0" smtClean="0"/>
              <a:t> </a:t>
            </a:r>
            <a:endParaRPr lang="ru-RU" dirty="0" smtClean="0"/>
          </a:p>
          <a:p>
            <a:pPr marR="0" eaLnBrk="1" hangingPunct="1"/>
            <a:r>
              <a:rPr lang="ru-RU" dirty="0" smtClean="0"/>
              <a:t>Шпакова Елена Николаевна</a:t>
            </a:r>
          </a:p>
          <a:p>
            <a:pPr marR="0"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4098"/>
                                        </p:tgtEl>
                                        <p:attrNameLst>
                                          <p:attrName>style.visibility</p:attrName>
                                        </p:attrNameLst>
                                      </p:cBhvr>
                                      <p:to>
                                        <p:strVal val="visible"/>
                                      </p:to>
                                    </p:set>
                                    <p:anim by="(-#ppt_w*2)" calcmode="lin" valueType="num">
                                      <p:cBhvr rctx="PPT">
                                        <p:cTn id="7" dur="250" autoRev="1" fill="hold">
                                          <p:stCondLst>
                                            <p:cond delay="0"/>
                                          </p:stCondLst>
                                        </p:cTn>
                                        <p:tgtEl>
                                          <p:spTgt spid="4098"/>
                                        </p:tgtEl>
                                        <p:attrNameLst>
                                          <p:attrName>ppt_w</p:attrName>
                                        </p:attrNameLst>
                                      </p:cBhvr>
                                    </p:anim>
                                    <p:anim by="(#ppt_w*0.50)" calcmode="lin" valueType="num">
                                      <p:cBhvr>
                                        <p:cTn id="8" dur="250" decel="50000" autoRev="1" fill="hold">
                                          <p:stCondLst>
                                            <p:cond delay="0"/>
                                          </p:stCondLst>
                                        </p:cTn>
                                        <p:tgtEl>
                                          <p:spTgt spid="4098"/>
                                        </p:tgtEl>
                                        <p:attrNameLst>
                                          <p:attrName>ppt_x</p:attrName>
                                        </p:attrNameLst>
                                      </p:cBhvr>
                                    </p:anim>
                                    <p:anim from="(-#ppt_h/2)" to="(#ppt_y)" calcmode="lin" valueType="num">
                                      <p:cBhvr>
                                        <p:cTn id="9" dur="500" fill="hold">
                                          <p:stCondLst>
                                            <p:cond delay="0"/>
                                          </p:stCondLst>
                                        </p:cTn>
                                        <p:tgtEl>
                                          <p:spTgt spid="4098"/>
                                        </p:tgtEl>
                                        <p:attrNameLst>
                                          <p:attrName>ppt_y</p:attrName>
                                        </p:attrNameLst>
                                      </p:cBhvr>
                                    </p:anim>
                                    <p:animRot by="21600000">
                                      <p:cBhvr>
                                        <p:cTn id="10" dur="500" fill="hold">
                                          <p:stCondLst>
                                            <p:cond delay="0"/>
                                          </p:stCondLst>
                                        </p:cTn>
                                        <p:tgtEl>
                                          <p:spTgt spid="409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6147">
                                            <p:txEl>
                                              <p:pRg st="1" end="1"/>
                                            </p:txEl>
                                          </p:spTgt>
                                        </p:tgtEl>
                                        <p:attrNameLst>
                                          <p:attrName>style.visibility</p:attrName>
                                        </p:attrNameLst>
                                      </p:cBhvr>
                                      <p:to>
                                        <p:strVal val="visible"/>
                                      </p:to>
                                    </p:set>
                                    <p:anim calcmode="lin" valueType="num">
                                      <p:cBhvr>
                                        <p:cTn id="15" dur="500" fill="hold"/>
                                        <p:tgtEl>
                                          <p:spTgt spid="614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6147">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6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6147">
                                            <p:txEl>
                                              <p:pRg st="2" end="2"/>
                                            </p:txEl>
                                          </p:spTgt>
                                        </p:tgtEl>
                                        <p:attrNameLst>
                                          <p:attrName>style.visibility</p:attrName>
                                        </p:attrNameLst>
                                      </p:cBhvr>
                                      <p:to>
                                        <p:strVal val="visible"/>
                                      </p:to>
                                    </p:set>
                                    <p:anim calcmode="lin" valueType="num">
                                      <p:cBhvr>
                                        <p:cTn id="22" dur="500" fill="hold"/>
                                        <p:tgtEl>
                                          <p:spTgt spid="6147">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6147">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614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6147">
                                            <p:txEl>
                                              <p:pRg st="3" end="3"/>
                                            </p:txEl>
                                          </p:spTgt>
                                        </p:tgtEl>
                                        <p:attrNameLst>
                                          <p:attrName>style.visibility</p:attrName>
                                        </p:attrNameLst>
                                      </p:cBhvr>
                                      <p:to>
                                        <p:strVal val="visible"/>
                                      </p:to>
                                    </p:set>
                                    <p:anim calcmode="lin" valueType="num">
                                      <p:cBhvr>
                                        <p:cTn id="29" dur="500" fill="hold"/>
                                        <p:tgtEl>
                                          <p:spTgt spid="6147">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6147">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1"/>
      <p:bldP spid="614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p:txBody>
          <a:bodyPr/>
          <a:lstStyle/>
          <a:p>
            <a:pPr eaLnBrk="1" hangingPunct="1"/>
            <a:r>
              <a:rPr lang="ru-RU" dirty="0" smtClean="0"/>
              <a:t>Лист рефлексии</a:t>
            </a:r>
          </a:p>
        </p:txBody>
      </p:sp>
      <p:sp>
        <p:nvSpPr>
          <p:cNvPr id="15363" name="Содержимое 2"/>
          <p:cNvSpPr>
            <a:spLocks noGrp="1"/>
          </p:cNvSpPr>
          <p:nvPr>
            <p:ph idx="1"/>
          </p:nvPr>
        </p:nvSpPr>
        <p:spPr/>
        <p:txBody>
          <a:bodyPr/>
          <a:lstStyle/>
          <a:p>
            <a:pPr eaLnBrk="1" hangingPunct="1"/>
            <a:r>
              <a:rPr lang="ru-RU" dirty="0" smtClean="0"/>
              <a:t>Тема урока:</a:t>
            </a:r>
          </a:p>
          <a:p>
            <a:pPr eaLnBrk="1" hangingPunct="1"/>
            <a:r>
              <a:rPr lang="ru-RU" dirty="0" smtClean="0"/>
              <a:t>ФИ ученика</a:t>
            </a:r>
          </a:p>
          <a:p>
            <a:pPr eaLnBrk="1" hangingPunct="1"/>
            <a:r>
              <a:rPr lang="ru-RU" dirty="0" smtClean="0"/>
              <a:t>Я считаю… (мнение об уроке)</a:t>
            </a:r>
          </a:p>
          <a:p>
            <a:pPr eaLnBrk="1" hangingPunct="1"/>
            <a:r>
              <a:rPr lang="ru-RU" dirty="0" smtClean="0"/>
              <a:t>Особенно удачным является… (достоинства, положительные моменты урока)</a:t>
            </a:r>
          </a:p>
          <a:p>
            <a:pPr eaLnBrk="1" hangingPunct="1"/>
            <a:r>
              <a:rPr lang="ru-RU" dirty="0" smtClean="0"/>
              <a:t>В тоже время, я посоветовал бы…(рекомендация учителю)</a:t>
            </a:r>
          </a:p>
          <a:p>
            <a:pPr eaLnBrk="1" hangingPunct="1"/>
            <a:r>
              <a:rPr lang="ru-RU" dirty="0" smtClean="0"/>
              <a:t>Сложно было …(трудности, проблемы и т.п.)</a:t>
            </a:r>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5362"/>
                                        </p:tgtEl>
                                        <p:attrNameLst>
                                          <p:attrName>style.visibility</p:attrName>
                                        </p:attrNameLst>
                                      </p:cBhvr>
                                      <p:to>
                                        <p:strVal val="visible"/>
                                      </p:to>
                                    </p:set>
                                    <p:anim by="(-#ppt_w*2)" calcmode="lin" valueType="num">
                                      <p:cBhvr rctx="PPT">
                                        <p:cTn id="7" dur="500" autoRev="1" fill="hold">
                                          <p:stCondLst>
                                            <p:cond delay="0"/>
                                          </p:stCondLst>
                                        </p:cTn>
                                        <p:tgtEl>
                                          <p:spTgt spid="15362"/>
                                        </p:tgtEl>
                                        <p:attrNameLst>
                                          <p:attrName>ppt_w</p:attrName>
                                        </p:attrNameLst>
                                      </p:cBhvr>
                                    </p:anim>
                                    <p:anim by="(#ppt_w*0.50)" calcmode="lin" valueType="num">
                                      <p:cBhvr>
                                        <p:cTn id="8" dur="500" decel="50000" autoRev="1" fill="hold">
                                          <p:stCondLst>
                                            <p:cond delay="0"/>
                                          </p:stCondLst>
                                        </p:cTn>
                                        <p:tgtEl>
                                          <p:spTgt spid="15362"/>
                                        </p:tgtEl>
                                        <p:attrNameLst>
                                          <p:attrName>ppt_x</p:attrName>
                                        </p:attrNameLst>
                                      </p:cBhvr>
                                    </p:anim>
                                    <p:anim from="(-#ppt_h/2)" to="(#ppt_y)" calcmode="lin" valueType="num">
                                      <p:cBhvr>
                                        <p:cTn id="9" dur="1000" fill="hold">
                                          <p:stCondLst>
                                            <p:cond delay="0"/>
                                          </p:stCondLst>
                                        </p:cTn>
                                        <p:tgtEl>
                                          <p:spTgt spid="15362"/>
                                        </p:tgtEl>
                                        <p:attrNameLst>
                                          <p:attrName>ppt_y</p:attrName>
                                        </p:attrNameLst>
                                      </p:cBhvr>
                                    </p:anim>
                                    <p:animRot by="21600000">
                                      <p:cBhvr>
                                        <p:cTn id="10" dur="1000" fill="hold">
                                          <p:stCondLst>
                                            <p:cond delay="0"/>
                                          </p:stCondLst>
                                        </p:cTn>
                                        <p:tgtEl>
                                          <p:spTgt spid="1536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5363">
                                            <p:txEl>
                                              <p:pRg st="0" end="0"/>
                                            </p:txEl>
                                          </p:spTgt>
                                        </p:tgtEl>
                                        <p:attrNameLst>
                                          <p:attrName>style.visibility</p:attrName>
                                        </p:attrNameLst>
                                      </p:cBhvr>
                                      <p:to>
                                        <p:strVal val="visible"/>
                                      </p:to>
                                    </p:set>
                                    <p:anim calcmode="lin" valueType="num">
                                      <p:cBhvr>
                                        <p:cTn id="15" dur="1000" fill="hold"/>
                                        <p:tgtEl>
                                          <p:spTgt spid="1536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1000" fill="hold"/>
                                        <p:tgtEl>
                                          <p:spTgt spid="15363">
                                            <p:txEl>
                                              <p:pRg st="0" end="0"/>
                                            </p:txEl>
                                          </p:spTgt>
                                        </p:tgtEl>
                                        <p:attrNameLst>
                                          <p:attrName>ppt_y</p:attrName>
                                        </p:attrNameLst>
                                      </p:cBhvr>
                                      <p:tavLst>
                                        <p:tav tm="0">
                                          <p:val>
                                            <p:strVal val="#ppt_y"/>
                                          </p:val>
                                        </p:tav>
                                        <p:tav tm="100000">
                                          <p:val>
                                            <p:strVal val="#ppt_y"/>
                                          </p:val>
                                        </p:tav>
                                      </p:tavLst>
                                    </p:anim>
                                    <p:anim calcmode="lin" valueType="num">
                                      <p:cBhvr>
                                        <p:cTn id="17" dur="1000" fill="hold"/>
                                        <p:tgtEl>
                                          <p:spTgt spid="1536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1000" fill="hold"/>
                                        <p:tgtEl>
                                          <p:spTgt spid="1536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1000" tmFilter="0,0; .5, 1; 1, 1"/>
                                        <p:tgtEl>
                                          <p:spTgt spid="1536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5363">
                                            <p:txEl>
                                              <p:pRg st="1" end="1"/>
                                            </p:txEl>
                                          </p:spTgt>
                                        </p:tgtEl>
                                        <p:attrNameLst>
                                          <p:attrName>style.visibility</p:attrName>
                                        </p:attrNameLst>
                                      </p:cBhvr>
                                      <p:to>
                                        <p:strVal val="visible"/>
                                      </p:to>
                                    </p:set>
                                    <p:anim calcmode="lin" valueType="num">
                                      <p:cBhvr>
                                        <p:cTn id="24" dur="1000" fill="hold"/>
                                        <p:tgtEl>
                                          <p:spTgt spid="1536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1000" fill="hold"/>
                                        <p:tgtEl>
                                          <p:spTgt spid="15363">
                                            <p:txEl>
                                              <p:pRg st="1" end="1"/>
                                            </p:txEl>
                                          </p:spTgt>
                                        </p:tgtEl>
                                        <p:attrNameLst>
                                          <p:attrName>ppt_y</p:attrName>
                                        </p:attrNameLst>
                                      </p:cBhvr>
                                      <p:tavLst>
                                        <p:tav tm="0">
                                          <p:val>
                                            <p:strVal val="#ppt_y"/>
                                          </p:val>
                                        </p:tav>
                                        <p:tav tm="100000">
                                          <p:val>
                                            <p:strVal val="#ppt_y"/>
                                          </p:val>
                                        </p:tav>
                                      </p:tavLst>
                                    </p:anim>
                                    <p:anim calcmode="lin" valueType="num">
                                      <p:cBhvr>
                                        <p:cTn id="26" dur="1000" fill="hold"/>
                                        <p:tgtEl>
                                          <p:spTgt spid="1536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1000" fill="hold"/>
                                        <p:tgtEl>
                                          <p:spTgt spid="1536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1000" tmFilter="0,0; .5, 1; 1, 1"/>
                                        <p:tgtEl>
                                          <p:spTgt spid="1536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5363">
                                            <p:txEl>
                                              <p:pRg st="2" end="2"/>
                                            </p:txEl>
                                          </p:spTgt>
                                        </p:tgtEl>
                                        <p:attrNameLst>
                                          <p:attrName>style.visibility</p:attrName>
                                        </p:attrNameLst>
                                      </p:cBhvr>
                                      <p:to>
                                        <p:strVal val="visible"/>
                                      </p:to>
                                    </p:set>
                                    <p:anim calcmode="lin" valueType="num">
                                      <p:cBhvr>
                                        <p:cTn id="33" dur="1000" fill="hold"/>
                                        <p:tgtEl>
                                          <p:spTgt spid="1536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15363">
                                            <p:txEl>
                                              <p:pRg st="2" end="2"/>
                                            </p:txEl>
                                          </p:spTgt>
                                        </p:tgtEl>
                                        <p:attrNameLst>
                                          <p:attrName>ppt_y</p:attrName>
                                        </p:attrNameLst>
                                      </p:cBhvr>
                                      <p:tavLst>
                                        <p:tav tm="0">
                                          <p:val>
                                            <p:strVal val="#ppt_y"/>
                                          </p:val>
                                        </p:tav>
                                        <p:tav tm="100000">
                                          <p:val>
                                            <p:strVal val="#ppt_y"/>
                                          </p:val>
                                        </p:tav>
                                      </p:tavLst>
                                    </p:anim>
                                    <p:anim calcmode="lin" valueType="num">
                                      <p:cBhvr>
                                        <p:cTn id="35" dur="1000" fill="hold"/>
                                        <p:tgtEl>
                                          <p:spTgt spid="1536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1536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1536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15363">
                                            <p:txEl>
                                              <p:pRg st="3" end="3"/>
                                            </p:txEl>
                                          </p:spTgt>
                                        </p:tgtEl>
                                        <p:attrNameLst>
                                          <p:attrName>style.visibility</p:attrName>
                                        </p:attrNameLst>
                                      </p:cBhvr>
                                      <p:to>
                                        <p:strVal val="visible"/>
                                      </p:to>
                                    </p:set>
                                    <p:anim calcmode="lin" valueType="num">
                                      <p:cBhvr>
                                        <p:cTn id="42" dur="1000" fill="hold"/>
                                        <p:tgtEl>
                                          <p:spTgt spid="1536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1000" fill="hold"/>
                                        <p:tgtEl>
                                          <p:spTgt spid="15363">
                                            <p:txEl>
                                              <p:pRg st="3" end="3"/>
                                            </p:txEl>
                                          </p:spTgt>
                                        </p:tgtEl>
                                        <p:attrNameLst>
                                          <p:attrName>ppt_y</p:attrName>
                                        </p:attrNameLst>
                                      </p:cBhvr>
                                      <p:tavLst>
                                        <p:tav tm="0">
                                          <p:val>
                                            <p:strVal val="#ppt_y"/>
                                          </p:val>
                                        </p:tav>
                                        <p:tav tm="100000">
                                          <p:val>
                                            <p:strVal val="#ppt_y"/>
                                          </p:val>
                                        </p:tav>
                                      </p:tavLst>
                                    </p:anim>
                                    <p:anim calcmode="lin" valueType="num">
                                      <p:cBhvr>
                                        <p:cTn id="44" dur="1000" fill="hold"/>
                                        <p:tgtEl>
                                          <p:spTgt spid="1536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1000" fill="hold"/>
                                        <p:tgtEl>
                                          <p:spTgt spid="1536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1000" tmFilter="0,0; .5, 1; 1, 1"/>
                                        <p:tgtEl>
                                          <p:spTgt spid="1536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41" presetClass="entr" presetSubtype="0" fill="hold" grpId="0" nodeType="clickEffect">
                                  <p:stCondLst>
                                    <p:cond delay="0"/>
                                  </p:stCondLst>
                                  <p:iterate type="lt">
                                    <p:tmPct val="10000"/>
                                  </p:iterate>
                                  <p:childTnLst>
                                    <p:set>
                                      <p:cBhvr>
                                        <p:cTn id="50" dur="1" fill="hold">
                                          <p:stCondLst>
                                            <p:cond delay="0"/>
                                          </p:stCondLst>
                                        </p:cTn>
                                        <p:tgtEl>
                                          <p:spTgt spid="15363">
                                            <p:txEl>
                                              <p:pRg st="4" end="4"/>
                                            </p:txEl>
                                          </p:spTgt>
                                        </p:tgtEl>
                                        <p:attrNameLst>
                                          <p:attrName>style.visibility</p:attrName>
                                        </p:attrNameLst>
                                      </p:cBhvr>
                                      <p:to>
                                        <p:strVal val="visible"/>
                                      </p:to>
                                    </p:set>
                                    <p:anim calcmode="lin" valueType="num">
                                      <p:cBhvr>
                                        <p:cTn id="51" dur="1000" fill="hold"/>
                                        <p:tgtEl>
                                          <p:spTgt spid="1536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1000" fill="hold"/>
                                        <p:tgtEl>
                                          <p:spTgt spid="15363">
                                            <p:txEl>
                                              <p:pRg st="4" end="4"/>
                                            </p:txEl>
                                          </p:spTgt>
                                        </p:tgtEl>
                                        <p:attrNameLst>
                                          <p:attrName>ppt_y</p:attrName>
                                        </p:attrNameLst>
                                      </p:cBhvr>
                                      <p:tavLst>
                                        <p:tav tm="0">
                                          <p:val>
                                            <p:strVal val="#ppt_y"/>
                                          </p:val>
                                        </p:tav>
                                        <p:tav tm="100000">
                                          <p:val>
                                            <p:strVal val="#ppt_y"/>
                                          </p:val>
                                        </p:tav>
                                      </p:tavLst>
                                    </p:anim>
                                    <p:anim calcmode="lin" valueType="num">
                                      <p:cBhvr>
                                        <p:cTn id="53" dur="1000" fill="hold"/>
                                        <p:tgtEl>
                                          <p:spTgt spid="1536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1000" fill="hold"/>
                                        <p:tgtEl>
                                          <p:spTgt spid="1536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1000" tmFilter="0,0; .5, 1; 1, 1"/>
                                        <p:tgtEl>
                                          <p:spTgt spid="1536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1" presetClass="entr" presetSubtype="0" fill="hold" grpId="0" nodeType="clickEffect">
                                  <p:stCondLst>
                                    <p:cond delay="0"/>
                                  </p:stCondLst>
                                  <p:iterate type="lt">
                                    <p:tmPct val="10000"/>
                                  </p:iterate>
                                  <p:childTnLst>
                                    <p:set>
                                      <p:cBhvr>
                                        <p:cTn id="59" dur="1" fill="hold">
                                          <p:stCondLst>
                                            <p:cond delay="0"/>
                                          </p:stCondLst>
                                        </p:cTn>
                                        <p:tgtEl>
                                          <p:spTgt spid="15363">
                                            <p:txEl>
                                              <p:pRg st="5" end="5"/>
                                            </p:txEl>
                                          </p:spTgt>
                                        </p:tgtEl>
                                        <p:attrNameLst>
                                          <p:attrName>style.visibility</p:attrName>
                                        </p:attrNameLst>
                                      </p:cBhvr>
                                      <p:to>
                                        <p:strVal val="visible"/>
                                      </p:to>
                                    </p:set>
                                    <p:anim calcmode="lin" valueType="num">
                                      <p:cBhvr>
                                        <p:cTn id="60" dur="1000" fill="hold"/>
                                        <p:tgtEl>
                                          <p:spTgt spid="1536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61" dur="1000" fill="hold"/>
                                        <p:tgtEl>
                                          <p:spTgt spid="15363">
                                            <p:txEl>
                                              <p:pRg st="5" end="5"/>
                                            </p:txEl>
                                          </p:spTgt>
                                        </p:tgtEl>
                                        <p:attrNameLst>
                                          <p:attrName>ppt_y</p:attrName>
                                        </p:attrNameLst>
                                      </p:cBhvr>
                                      <p:tavLst>
                                        <p:tav tm="0">
                                          <p:val>
                                            <p:strVal val="#ppt_y"/>
                                          </p:val>
                                        </p:tav>
                                        <p:tav tm="100000">
                                          <p:val>
                                            <p:strVal val="#ppt_y"/>
                                          </p:val>
                                        </p:tav>
                                      </p:tavLst>
                                    </p:anim>
                                    <p:anim calcmode="lin" valueType="num">
                                      <p:cBhvr>
                                        <p:cTn id="62" dur="1000" fill="hold"/>
                                        <p:tgtEl>
                                          <p:spTgt spid="1536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3" dur="1000" fill="hold"/>
                                        <p:tgtEl>
                                          <p:spTgt spid="1536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4" dur="1000" tmFilter="0,0; .5, 1; 1, 1"/>
                                        <p:tgtEl>
                                          <p:spTgt spid="15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eaLnBrk="1" hangingPunct="1"/>
            <a:r>
              <a:rPr lang="ru-RU" dirty="0" smtClean="0"/>
              <a:t>Паровозик</a:t>
            </a:r>
          </a:p>
        </p:txBody>
      </p:sp>
      <p:sp>
        <p:nvSpPr>
          <p:cNvPr id="16387" name="Содержимое 2"/>
          <p:cNvSpPr>
            <a:spLocks noGrp="1"/>
          </p:cNvSpPr>
          <p:nvPr>
            <p:ph idx="1"/>
          </p:nvPr>
        </p:nvSpPr>
        <p:spPr/>
        <p:txBody>
          <a:bodyPr/>
          <a:lstStyle/>
          <a:p>
            <a:pPr eaLnBrk="1" hangingPunct="1"/>
            <a:r>
              <a:rPr lang="ru-RU" sz="2400" dirty="0" smtClean="0"/>
              <a:t>На парте перед каждым ребенком  два жетона: один – с улыбающимся личиком, другой – с грустным. На доске поезд с вагончиками, на которых обозначены этапы урока. Детям предлагают опустить «веселое личико» в тот вагончик, который указывает на то задание, которое вам было интересно выполнять, а «грустное личико» в тот, который символизирует задание, которое показалось  не интересным. Можно использовать только один </a:t>
            </a:r>
            <a:r>
              <a:rPr lang="ru-RU" sz="2400" smtClean="0"/>
              <a:t>жетон </a:t>
            </a:r>
            <a:r>
              <a:rPr lang="ru-RU" sz="2400" smtClean="0"/>
              <a:t>по усмотрению </a:t>
            </a:r>
            <a:r>
              <a:rPr lang="ru-RU" sz="2400" dirty="0" smtClean="0"/>
              <a:t>ученика</a:t>
            </a:r>
          </a:p>
          <a:p>
            <a:pPr eaLnBrk="1" hangingPunct="1"/>
            <a:endParaRPr lang="ru-RU" dirty="0" smtClean="0"/>
          </a:p>
        </p:txBody>
      </p:sp>
      <p:pic>
        <p:nvPicPr>
          <p:cNvPr id="16388" name="Picture 4"/>
          <p:cNvPicPr>
            <a:picLocks noChangeAspect="1" noChangeArrowheads="1"/>
          </p:cNvPicPr>
          <p:nvPr/>
        </p:nvPicPr>
        <p:blipFill>
          <a:blip r:embed="rId2"/>
          <a:srcRect/>
          <a:stretch>
            <a:fillRect/>
          </a:stretch>
        </p:blipFill>
        <p:spPr bwMode="auto">
          <a:xfrm>
            <a:off x="6286500" y="285750"/>
            <a:ext cx="2786063" cy="1643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ppt_x</p:attrName>
                                        </p:attrNameLst>
                                      </p:cBhvr>
                                      <p:tavLst>
                                        <p:tav tm="0">
                                          <p:val>
                                            <p:strVal val="#ppt_x-.2"/>
                                          </p:val>
                                        </p:tav>
                                        <p:tav tm="100000">
                                          <p:val>
                                            <p:strVal val="#ppt_x"/>
                                          </p:val>
                                        </p:tav>
                                      </p:tavLst>
                                    </p:anim>
                                    <p:anim calcmode="lin" valueType="num">
                                      <p:cBhvr>
                                        <p:cTn id="8" dur="1000" fill="hold"/>
                                        <p:tgtEl>
                                          <p:spTgt spid="1638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38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6386"/>
                                        </p:tgtEl>
                                        <p:attrNameLst>
                                          <p:attrName>style.visibility</p:attrName>
                                        </p:attrNameLst>
                                      </p:cBhvr>
                                      <p:to>
                                        <p:strVal val="visible"/>
                                      </p:to>
                                    </p:set>
                                    <p:anim calcmode="lin" valueType="num">
                                      <p:cBhvr>
                                        <p:cTn id="12" dur="1000" fill="hold"/>
                                        <p:tgtEl>
                                          <p:spTgt spid="16386"/>
                                        </p:tgtEl>
                                        <p:attrNameLst>
                                          <p:attrName>ppt_x</p:attrName>
                                        </p:attrNameLst>
                                      </p:cBhvr>
                                      <p:tavLst>
                                        <p:tav tm="0">
                                          <p:val>
                                            <p:strVal val="#ppt_x-.2"/>
                                          </p:val>
                                        </p:tav>
                                        <p:tav tm="100000">
                                          <p:val>
                                            <p:strVal val="#ppt_x"/>
                                          </p:val>
                                        </p:tav>
                                      </p:tavLst>
                                    </p:anim>
                                    <p:anim calcmode="lin" valueType="num">
                                      <p:cBhvr>
                                        <p:cTn id="13" dur="1000" fill="hold"/>
                                        <p:tgtEl>
                                          <p:spTgt spid="1638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6386"/>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6387">
                                            <p:txEl>
                                              <p:pRg st="0" end="0"/>
                                            </p:txEl>
                                          </p:spTgt>
                                        </p:tgtEl>
                                        <p:attrNameLst>
                                          <p:attrName>style.visibility</p:attrName>
                                        </p:attrNameLst>
                                      </p:cBhvr>
                                      <p:to>
                                        <p:strVal val="visible"/>
                                      </p:to>
                                    </p:set>
                                    <p:anim by="(-#ppt_w*2)" calcmode="lin" valueType="num">
                                      <p:cBhvr rctx="PPT">
                                        <p:cTn id="19" dur="250" autoRev="1" fill="hold">
                                          <p:stCondLst>
                                            <p:cond delay="0"/>
                                          </p:stCondLst>
                                        </p:cTn>
                                        <p:tgtEl>
                                          <p:spTgt spid="16387">
                                            <p:txEl>
                                              <p:pRg st="0" end="0"/>
                                            </p:txEl>
                                          </p:spTgt>
                                        </p:tgtEl>
                                        <p:attrNameLst>
                                          <p:attrName>ppt_w</p:attrName>
                                        </p:attrNameLst>
                                      </p:cBhvr>
                                    </p:anim>
                                    <p:anim by="(#ppt_w*0.50)" calcmode="lin" valueType="num">
                                      <p:cBhvr>
                                        <p:cTn id="20" dur="250" decel="50000" autoRev="1" fill="hold">
                                          <p:stCondLst>
                                            <p:cond delay="0"/>
                                          </p:stCondLst>
                                        </p:cTn>
                                        <p:tgtEl>
                                          <p:spTgt spid="16387">
                                            <p:txEl>
                                              <p:pRg st="0" end="0"/>
                                            </p:txEl>
                                          </p:spTgt>
                                        </p:tgtEl>
                                        <p:attrNameLst>
                                          <p:attrName>ppt_x</p:attrName>
                                        </p:attrNameLst>
                                      </p:cBhvr>
                                    </p:anim>
                                    <p:anim from="(-#ppt_h/2)" to="(#ppt_y)" calcmode="lin" valueType="num">
                                      <p:cBhvr>
                                        <p:cTn id="21" dur="500" fill="hold">
                                          <p:stCondLst>
                                            <p:cond delay="0"/>
                                          </p:stCondLst>
                                        </p:cTn>
                                        <p:tgtEl>
                                          <p:spTgt spid="16387">
                                            <p:txEl>
                                              <p:pRg st="0" end="0"/>
                                            </p:txEl>
                                          </p:spTgt>
                                        </p:tgtEl>
                                        <p:attrNameLst>
                                          <p:attrName>ppt_y</p:attrName>
                                        </p:attrNameLst>
                                      </p:cBhvr>
                                    </p:anim>
                                    <p:animRot by="21600000">
                                      <p:cBhvr>
                                        <p:cTn id="22" dur="500" fill="hold">
                                          <p:stCondLst>
                                            <p:cond delay="0"/>
                                          </p:stCondLst>
                                        </p:cTn>
                                        <p:tgtEl>
                                          <p:spTgt spid="1638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eaLnBrk="1" hangingPunct="1"/>
            <a:r>
              <a:rPr lang="ru-RU" dirty="0" smtClean="0"/>
              <a:t>Закончи предложение</a:t>
            </a:r>
          </a:p>
        </p:txBody>
      </p:sp>
      <p:sp>
        <p:nvSpPr>
          <p:cNvPr id="3" name="Содержимое 2"/>
          <p:cNvSpPr>
            <a:spLocks noGrp="1"/>
          </p:cNvSpPr>
          <p:nvPr>
            <p:ph idx="1"/>
          </p:nvPr>
        </p:nvSpPr>
        <p:spPr/>
        <p:txBody>
          <a:bodyPr>
            <a:normAutofit/>
          </a:bodyPr>
          <a:lstStyle/>
          <a:p>
            <a:pPr marL="548640" indent="-411480" eaLnBrk="1" fontAlgn="auto" hangingPunct="1">
              <a:spcAft>
                <a:spcPts val="0"/>
              </a:spcAft>
              <a:buClr>
                <a:schemeClr val="tx1">
                  <a:shade val="95000"/>
                </a:schemeClr>
              </a:buClr>
              <a:buFont typeface="Wingdings 2"/>
              <a:buChar char=""/>
              <a:defRPr/>
            </a:pPr>
            <a:r>
              <a:rPr lang="ru-RU" dirty="0" smtClean="0"/>
              <a:t>Сегодня я узнал…</a:t>
            </a:r>
          </a:p>
          <a:p>
            <a:pPr marL="548640" indent="-411480" eaLnBrk="1" fontAlgn="auto" hangingPunct="1">
              <a:spcAft>
                <a:spcPts val="0"/>
              </a:spcAft>
              <a:buClr>
                <a:schemeClr val="tx1">
                  <a:shade val="95000"/>
                </a:schemeClr>
              </a:buClr>
              <a:buFont typeface="Wingdings 2"/>
              <a:buChar char=""/>
              <a:defRPr/>
            </a:pPr>
            <a:r>
              <a:rPr lang="ru-RU" dirty="0" smtClean="0"/>
              <a:t>Я почувствовал, что…</a:t>
            </a:r>
          </a:p>
          <a:p>
            <a:pPr marL="548640" indent="-411480" eaLnBrk="1" fontAlgn="auto" hangingPunct="1">
              <a:spcAft>
                <a:spcPts val="0"/>
              </a:spcAft>
              <a:buClr>
                <a:schemeClr val="tx1">
                  <a:shade val="95000"/>
                </a:schemeClr>
              </a:buClr>
              <a:buFont typeface="Wingdings 2"/>
              <a:buChar char=""/>
              <a:defRPr/>
            </a:pPr>
            <a:r>
              <a:rPr lang="ru-RU" dirty="0" smtClean="0"/>
              <a:t>Мне представляется интересным то, что…</a:t>
            </a:r>
          </a:p>
          <a:p>
            <a:pPr marL="548640" indent="-411480" eaLnBrk="1" fontAlgn="auto" hangingPunct="1">
              <a:spcAft>
                <a:spcPts val="0"/>
              </a:spcAft>
              <a:buClr>
                <a:schemeClr val="tx1">
                  <a:shade val="95000"/>
                </a:schemeClr>
              </a:buClr>
              <a:buFont typeface="Wingdings 2"/>
              <a:buChar char=""/>
              <a:defRPr/>
            </a:pPr>
            <a:r>
              <a:rPr lang="ru-RU" dirty="0" smtClean="0"/>
              <a:t>А у меня на этот счет другое мнение…</a:t>
            </a:r>
          </a:p>
          <a:p>
            <a:pPr marL="548640" indent="-411480" eaLnBrk="1" fontAlgn="auto" hangingPunct="1">
              <a:spcAft>
                <a:spcPts val="0"/>
              </a:spcAft>
              <a:buClr>
                <a:schemeClr val="tx1">
                  <a:shade val="95000"/>
                </a:schemeClr>
              </a:buClr>
              <a:buFont typeface="Wingdings 2"/>
              <a:buChar char=""/>
              <a:defRPr/>
            </a:pPr>
            <a:r>
              <a:rPr lang="ru-RU" dirty="0" smtClean="0"/>
              <a:t>Я бы хотел (а) еще раз услышать…</a:t>
            </a:r>
          </a:p>
          <a:p>
            <a:pPr marL="548640" indent="-411480" eaLnBrk="1" fontAlgn="auto" hangingPunct="1">
              <a:spcAft>
                <a:spcPts val="0"/>
              </a:spcAft>
              <a:buClr>
                <a:schemeClr val="tx1">
                  <a:shade val="95000"/>
                </a:schemeClr>
              </a:buClr>
              <a:buFont typeface="Wingdings 2"/>
              <a:buChar char=""/>
              <a:defRPr/>
            </a:pPr>
            <a:r>
              <a:rPr lang="ru-RU" dirty="0" smtClean="0"/>
              <a:t>Работа над заданием помогла мне…</a:t>
            </a:r>
          </a:p>
          <a:p>
            <a:pPr marL="548640" indent="-411480" eaLnBrk="1" fontAlgn="auto" hangingPunct="1">
              <a:spcAft>
                <a:spcPts val="0"/>
              </a:spcAft>
              <a:buClr>
                <a:schemeClr val="tx1">
                  <a:shade val="95000"/>
                </a:schemeClr>
              </a:buClr>
              <a:buFont typeface="Wingdings 2"/>
              <a:buChar char=""/>
              <a:defRPr/>
            </a:pPr>
            <a:r>
              <a:rPr lang="ru-RU" dirty="0" smtClean="0"/>
              <a:t>Меня удивило…</a:t>
            </a:r>
          </a:p>
          <a:p>
            <a:pPr marL="548640" indent="-411480" eaLnBrk="1" fontAlgn="auto" hangingPunct="1">
              <a:spcAft>
                <a:spcPts val="0"/>
              </a:spcAft>
              <a:buClr>
                <a:schemeClr val="tx1">
                  <a:shade val="95000"/>
                </a:schemeClr>
              </a:buClr>
              <a:buFont typeface="Wingdings 2"/>
              <a:buChar char=""/>
              <a:defRPr/>
            </a:pPr>
            <a:r>
              <a:rPr lang="ru-RU" dirty="0" smtClean="0"/>
              <a:t>У меня появилось желание…</a:t>
            </a:r>
          </a:p>
          <a:p>
            <a:pPr marL="548640" indent="-411480" eaLnBrk="1" fontAlgn="auto" hangingPunct="1">
              <a:spcAft>
                <a:spcPts val="0"/>
              </a:spcAft>
              <a:buClr>
                <a:schemeClr val="tx1">
                  <a:shade val="95000"/>
                </a:schemeClr>
              </a:buClr>
              <a:buFont typeface="Wingdings 2"/>
              <a:buChar char=""/>
              <a:defRPr/>
            </a:pPr>
            <a:r>
              <a:rPr lang="ru-RU" dirty="0" smtClean="0"/>
              <a:t>Урок дал мне для жизни…</a:t>
            </a:r>
          </a:p>
          <a:p>
            <a:pPr marL="274320" indent="-274320" eaLnBrk="1" fontAlgn="auto" hangingPunct="1">
              <a:spcAft>
                <a:spcPts val="0"/>
              </a:spcAft>
              <a:buClr>
                <a:schemeClr val="accent3"/>
              </a:buClr>
              <a:buFont typeface="Wingdings 2"/>
              <a:buChar char=""/>
              <a:defRPr/>
            </a:pPr>
            <a:endParaRPr lang="ru-RU" dirty="0"/>
          </a:p>
        </p:txBody>
      </p:sp>
      <p:pic>
        <p:nvPicPr>
          <p:cNvPr id="17412" name="Рисунок 19" descr="http://www.lenagold.ru/fon/clipart/d/dev/deva212.jpg"/>
          <p:cNvPicPr>
            <a:picLocks noChangeAspect="1" noChangeArrowheads="1"/>
          </p:cNvPicPr>
          <p:nvPr/>
        </p:nvPicPr>
        <p:blipFill>
          <a:blip r:embed="rId2"/>
          <a:srcRect/>
          <a:stretch>
            <a:fillRect/>
          </a:stretch>
        </p:blipFill>
        <p:spPr bwMode="auto">
          <a:xfrm>
            <a:off x="6786563" y="571500"/>
            <a:ext cx="2214562"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Effect transition="in" filter="fade">
                                      <p:cBhvr>
                                        <p:cTn id="9" dur="500"/>
                                        <p:tgtEl>
                                          <p:spTgt spid="17410"/>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4"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p:cTn id="50"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52"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
                                            <p:txEl>
                                              <p:pRg st="4" end="4"/>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3">
                                            <p:txEl>
                                              <p:pRg st="5" end="5"/>
                                            </p:txEl>
                                          </p:spTgt>
                                        </p:tgtEl>
                                        <p:attrNameLst>
                                          <p:attrName>style.visibility</p:attrName>
                                        </p:attrNameLst>
                                      </p:cBhvr>
                                      <p:to>
                                        <p:strVal val="visible"/>
                                      </p:to>
                                    </p:set>
                                    <p:anim calcmode="lin" valueType="num">
                                      <p:cBhvr>
                                        <p:cTn id="59"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61"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3">
                                            <p:txEl>
                                              <p:pRg st="5"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3">
                                            <p:txEl>
                                              <p:pRg st="6" end="6"/>
                                            </p:txEl>
                                          </p:spTgt>
                                        </p:tgtEl>
                                        <p:attrNameLst>
                                          <p:attrName>style.visibility</p:attrName>
                                        </p:attrNameLst>
                                      </p:cBhvr>
                                      <p:to>
                                        <p:strVal val="visible"/>
                                      </p:to>
                                    </p:set>
                                    <p:anim calcmode="lin" valueType="num">
                                      <p:cBhvr>
                                        <p:cTn id="68"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70"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41" presetClass="entr" presetSubtype="0" fill="hold" grpId="0" nodeType="clickEffect">
                                  <p:stCondLst>
                                    <p:cond delay="0"/>
                                  </p:stCondLst>
                                  <p:iterate type="lt">
                                    <p:tmPct val="10000"/>
                                  </p:iterate>
                                  <p:childTnLst>
                                    <p:set>
                                      <p:cBhvr>
                                        <p:cTn id="76" dur="1" fill="hold">
                                          <p:stCondLst>
                                            <p:cond delay="0"/>
                                          </p:stCondLst>
                                        </p:cTn>
                                        <p:tgtEl>
                                          <p:spTgt spid="3">
                                            <p:txEl>
                                              <p:pRg st="7" end="7"/>
                                            </p:txEl>
                                          </p:spTgt>
                                        </p:tgtEl>
                                        <p:attrNameLst>
                                          <p:attrName>style.visibility</p:attrName>
                                        </p:attrNameLst>
                                      </p:cBhvr>
                                      <p:to>
                                        <p:strVal val="visible"/>
                                      </p:to>
                                    </p:set>
                                    <p:anim calcmode="lin" valueType="num">
                                      <p:cBhvr>
                                        <p:cTn id="77"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79"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
                                            <p:txEl>
                                              <p:pRg st="7" end="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41" presetClass="entr" presetSubtype="0" fill="hold" grpId="0" nodeType="clickEffect">
                                  <p:stCondLst>
                                    <p:cond delay="0"/>
                                  </p:stCondLst>
                                  <p:iterate type="lt">
                                    <p:tmPct val="10000"/>
                                  </p:iterate>
                                  <p:childTnLst>
                                    <p:set>
                                      <p:cBhvr>
                                        <p:cTn id="85" dur="1" fill="hold">
                                          <p:stCondLst>
                                            <p:cond delay="0"/>
                                          </p:stCondLst>
                                        </p:cTn>
                                        <p:tgtEl>
                                          <p:spTgt spid="3">
                                            <p:txEl>
                                              <p:pRg st="8" end="8"/>
                                            </p:txEl>
                                          </p:spTgt>
                                        </p:tgtEl>
                                        <p:attrNameLst>
                                          <p:attrName>style.visibility</p:attrName>
                                        </p:attrNameLst>
                                      </p:cBhvr>
                                      <p:to>
                                        <p:strVal val="visible"/>
                                      </p:to>
                                    </p:set>
                                    <p:anim calcmode="lin" valueType="num">
                                      <p:cBhvr>
                                        <p:cTn id="86"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88"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pPr eaLnBrk="1" hangingPunct="1"/>
            <a:r>
              <a:rPr lang="ru-RU" dirty="0" smtClean="0"/>
              <a:t>Комплимент- похвала</a:t>
            </a:r>
          </a:p>
        </p:txBody>
      </p:sp>
      <p:sp>
        <p:nvSpPr>
          <p:cNvPr id="18435" name="Содержимое 2"/>
          <p:cNvSpPr>
            <a:spLocks noGrp="1"/>
          </p:cNvSpPr>
          <p:nvPr>
            <p:ph idx="1"/>
          </p:nvPr>
        </p:nvSpPr>
        <p:spPr/>
        <p:txBody>
          <a:bodyPr/>
          <a:lstStyle/>
          <a:p>
            <a:pPr eaLnBrk="1" hangingPunct="1"/>
            <a:r>
              <a:rPr lang="ru-RU" dirty="0" smtClean="0"/>
              <a:t>Учащиеся оценивают вклад друг друга в урок и благодарят друг друга (Комплимент-похвала, Комплимент деловым качествам, Комплимент в чувствах) и учителя за проведенный урок. Такой вариант окончания урока дает возможность удовлетворения потребности в признании личностной значимости каждого.</a:t>
            </a:r>
          </a:p>
          <a:p>
            <a:pPr eaLnBrk="1" hangingPunct="1"/>
            <a:endParaRPr lang="ru-RU" dirty="0" smtClean="0"/>
          </a:p>
        </p:txBody>
      </p:sp>
      <p:pic>
        <p:nvPicPr>
          <p:cNvPr id="18436" name="Picture 2" descr="C:\Users\кс\Downloads\похвала.jpg"/>
          <p:cNvPicPr>
            <a:picLocks noChangeAspect="1" noChangeArrowheads="1"/>
          </p:cNvPicPr>
          <p:nvPr/>
        </p:nvPicPr>
        <p:blipFill>
          <a:blip r:embed="rId2"/>
          <a:srcRect/>
          <a:stretch>
            <a:fillRect/>
          </a:stretch>
        </p:blipFill>
        <p:spPr bwMode="auto">
          <a:xfrm>
            <a:off x="6715125" y="4572000"/>
            <a:ext cx="1928813" cy="1785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Horizontal)">
                                      <p:cBhvr>
                                        <p:cTn id="7" dur="1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 calcmode="lin" valueType="num">
                                      <p:cBhvr>
                                        <p:cTn id="12" dur="10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843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642938" y="500063"/>
            <a:ext cx="8043862" cy="1143000"/>
          </a:xfrm>
        </p:spPr>
        <p:txBody>
          <a:bodyPr/>
          <a:lstStyle/>
          <a:p>
            <a:pPr eaLnBrk="1" hangingPunct="1"/>
            <a:r>
              <a:rPr lang="ru-RU" dirty="0" err="1" smtClean="0"/>
              <a:t>Плюс-минус-интересно</a:t>
            </a:r>
            <a:endParaRPr lang="ru-RU" dirty="0" smtClean="0"/>
          </a:p>
        </p:txBody>
      </p:sp>
      <p:graphicFrame>
        <p:nvGraphicFramePr>
          <p:cNvPr id="4" name="Содержимое 3"/>
          <p:cNvGraphicFramePr>
            <a:graphicFrameLocks noGrp="1"/>
          </p:cNvGraphicFramePr>
          <p:nvPr>
            <p:ph idx="1"/>
          </p:nvPr>
        </p:nvGraphicFramePr>
        <p:xfrm>
          <a:off x="500063" y="1857375"/>
          <a:ext cx="8229600" cy="4429156"/>
        </p:xfrm>
        <a:graphic>
          <a:graphicData uri="http://schemas.openxmlformats.org/drawingml/2006/table">
            <a:tbl>
              <a:tblPr firstRow="1" bandRow="1">
                <a:tableStyleId>{5C22544A-7EE6-4342-B048-85BDC9FD1C3A}</a:tableStyleId>
              </a:tblPr>
              <a:tblGrid>
                <a:gridCol w="2743200"/>
                <a:gridCol w="2743200"/>
                <a:gridCol w="2743200"/>
              </a:tblGrid>
              <a:tr h="432112">
                <a:tc>
                  <a:txBody>
                    <a:bodyPr/>
                    <a:lstStyle/>
                    <a:p>
                      <a:r>
                        <a:rPr lang="ru-RU" dirty="0" smtClean="0"/>
                        <a:t>Плюс</a:t>
                      </a:r>
                      <a:endParaRPr lang="ru-RU" dirty="0"/>
                    </a:p>
                  </a:txBody>
                  <a:tcPr marL="97818" marR="97818"/>
                </a:tc>
                <a:tc>
                  <a:txBody>
                    <a:bodyPr/>
                    <a:lstStyle/>
                    <a:p>
                      <a:r>
                        <a:rPr lang="ru-RU" dirty="0" smtClean="0"/>
                        <a:t>Минус</a:t>
                      </a:r>
                      <a:endParaRPr lang="ru-RU" dirty="0"/>
                    </a:p>
                  </a:txBody>
                  <a:tcPr marL="97818" marR="97818"/>
                </a:tc>
                <a:tc>
                  <a:txBody>
                    <a:bodyPr/>
                    <a:lstStyle/>
                    <a:p>
                      <a:r>
                        <a:rPr lang="ru-RU" dirty="0" smtClean="0"/>
                        <a:t>Интересно</a:t>
                      </a:r>
                      <a:endParaRPr lang="ru-RU" dirty="0"/>
                    </a:p>
                  </a:txBody>
                  <a:tcPr marL="97818" marR="97818"/>
                </a:tc>
              </a:tr>
              <a:tr h="3997044">
                <a:tc>
                  <a:txBody>
                    <a:bodyPr/>
                    <a:lstStyle/>
                    <a:p>
                      <a:pPr algn="just"/>
                      <a:r>
                        <a:rPr lang="ru-RU" sz="1800" kern="1200" dirty="0" smtClean="0">
                          <a:solidFill>
                            <a:schemeClr val="dk1"/>
                          </a:solidFill>
                          <a:latin typeface="+mn-lt"/>
                          <a:ea typeface="+mn-ea"/>
                          <a:cs typeface="+mn-cs"/>
                        </a:rPr>
                        <a:t>записывается все, что понравилось на уроке, информация и формы работы,  которые вызвали положительные эмоции, либо по мнению ученика могут быть ему полезны для достижения каких-то целей. </a:t>
                      </a:r>
                      <a:endParaRPr lang="ru-RU" dirty="0"/>
                    </a:p>
                  </a:txBody>
                  <a:tcPr marL="97818" marR="97818"/>
                </a:tc>
                <a:tc>
                  <a:txBody>
                    <a:bodyPr/>
                    <a:lstStyle/>
                    <a:p>
                      <a:pPr algn="just"/>
                      <a:r>
                        <a:rPr lang="ru-RU" sz="1800" kern="1200" dirty="0" smtClean="0">
                          <a:solidFill>
                            <a:schemeClr val="dk1"/>
                          </a:solidFill>
                          <a:latin typeface="+mn-lt"/>
                          <a:ea typeface="+mn-ea"/>
                          <a:cs typeface="+mn-cs"/>
                        </a:rPr>
                        <a:t>записывается все, что не понравилось на уроке, показалось скучным, вызвало неприязнь, осталось непонятным, или информация, которая, по мнению ученика, оказалась для него не нужной, бесполезной с точки зрения решения жизненных ситуаций. </a:t>
                      </a:r>
                      <a:endParaRPr lang="ru-RU" dirty="0"/>
                    </a:p>
                  </a:txBody>
                  <a:tcPr marL="97818" marR="97818"/>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800" kern="1200" dirty="0" smtClean="0">
                          <a:solidFill>
                            <a:schemeClr val="dk1"/>
                          </a:solidFill>
                          <a:latin typeface="+mn-lt"/>
                          <a:ea typeface="+mn-ea"/>
                          <a:cs typeface="+mn-cs"/>
                        </a:rPr>
                        <a:t>вписывают все любопытные факты, о которых узнали на уроке и, что бы еще хотелось узнать по данной проблеме, вопросы к учителю. </a:t>
                      </a:r>
                    </a:p>
                  </a:txBody>
                  <a:tcPr marL="97818" marR="97818"/>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2"/>
                                        </p:tgtEl>
                                        <p:attrNameLst>
                                          <p:attrName>ppt_y</p:attrName>
                                        </p:attrNameLst>
                                      </p:cBhvr>
                                      <p:tavLst>
                                        <p:tav tm="0">
                                          <p:val>
                                            <p:strVal val="#ppt_y"/>
                                          </p:val>
                                        </p:tav>
                                        <p:tav tm="100000">
                                          <p:val>
                                            <p:strVal val="#ppt_y"/>
                                          </p:val>
                                        </p:tav>
                                      </p:tavLst>
                                    </p:anim>
                                    <p:anim calcmode="lin" valueType="num">
                                      <p:cBhvr>
                                        <p:cTn id="9" dur="5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482"/>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360"/>
                                          </p:val>
                                        </p:tav>
                                        <p:tav tm="100000">
                                          <p:val>
                                            <p:fltVal val="0"/>
                                          </p:val>
                                        </p:tav>
                                      </p:tavLst>
                                    </p:anim>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pPr eaLnBrk="1" hangingPunct="1"/>
            <a:r>
              <a:rPr lang="ru-RU" sz="3200" dirty="0" smtClean="0"/>
              <a:t>Диаграмма( для отображения внимательности, активности и т.д. на каждом этапе урока)</a:t>
            </a:r>
          </a:p>
        </p:txBody>
      </p:sp>
      <p:sp>
        <p:nvSpPr>
          <p:cNvPr id="21507" name="Содержимое 2"/>
          <p:cNvSpPr>
            <a:spLocks noGrp="1"/>
          </p:cNvSpPr>
          <p:nvPr>
            <p:ph idx="1"/>
          </p:nvPr>
        </p:nvSpPr>
        <p:spPr/>
        <p:txBody>
          <a:bodyPr/>
          <a:lstStyle/>
          <a:p>
            <a:pPr eaLnBrk="1" hangingPunct="1"/>
            <a:r>
              <a:rPr lang="ru-RU" dirty="0" smtClean="0"/>
              <a:t>По горизонтальной оси отмечаем время урока в минутах, по вертикальной оси в 10-ти балльной системе измеряемую величину (например: внимание, активность, понимание учебного материала и </a:t>
            </a:r>
            <a:r>
              <a:rPr lang="ru-RU" dirty="0" err="1" smtClean="0"/>
              <a:t>т.д</a:t>
            </a:r>
            <a:r>
              <a:rPr lang="ru-RU" dirty="0" smtClean="0"/>
              <a:t>)</a:t>
            </a:r>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000" fill="hold"/>
                                        <p:tgtEl>
                                          <p:spTgt spid="21506"/>
                                        </p:tgtEl>
                                        <p:attrNameLst>
                                          <p:attrName>ppt_w</p:attrName>
                                        </p:attrNameLst>
                                      </p:cBhvr>
                                      <p:tavLst>
                                        <p:tav tm="0">
                                          <p:val>
                                            <p:fltVal val="0"/>
                                          </p:val>
                                        </p:tav>
                                        <p:tav tm="100000">
                                          <p:val>
                                            <p:strVal val="#ppt_w"/>
                                          </p:val>
                                        </p:tav>
                                      </p:tavLst>
                                    </p:anim>
                                    <p:anim calcmode="lin" valueType="num">
                                      <p:cBhvr>
                                        <p:cTn id="8" dur="1000" fill="hold"/>
                                        <p:tgtEl>
                                          <p:spTgt spid="21506"/>
                                        </p:tgtEl>
                                        <p:attrNameLst>
                                          <p:attrName>ppt_h</p:attrName>
                                        </p:attrNameLst>
                                      </p:cBhvr>
                                      <p:tavLst>
                                        <p:tav tm="0">
                                          <p:val>
                                            <p:fltVal val="0"/>
                                          </p:val>
                                        </p:tav>
                                        <p:tav tm="100000">
                                          <p:val>
                                            <p:strVal val="#ppt_h"/>
                                          </p:val>
                                        </p:tav>
                                      </p:tavLst>
                                    </p:anim>
                                    <p:animEffect transition="in" filter="fade">
                                      <p:cBhvr>
                                        <p:cTn id="9" dur="1000"/>
                                        <p:tgtEl>
                                          <p:spTgt spid="2150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1507">
                                            <p:txEl>
                                              <p:pRg st="0" end="0"/>
                                            </p:txEl>
                                          </p:spTgt>
                                        </p:tgtEl>
                                        <p:attrNameLst>
                                          <p:attrName>style.visibility</p:attrName>
                                        </p:attrNameLst>
                                      </p:cBhvr>
                                      <p:to>
                                        <p:strVal val="visible"/>
                                      </p:to>
                                    </p:set>
                                    <p:animEffect transition="in" filter="fade">
                                      <p:cBhvr>
                                        <p:cTn id="14" dur="1000"/>
                                        <p:tgtEl>
                                          <p:spTgt spid="21507">
                                            <p:txEl>
                                              <p:pRg st="0" end="0"/>
                                            </p:txEl>
                                          </p:spTgt>
                                        </p:tgtEl>
                                      </p:cBhvr>
                                    </p:animEffect>
                                    <p:anim calcmode="lin" valueType="num">
                                      <p:cBhvr>
                                        <p:cTn id="15"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150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eaLnBrk="1" hangingPunct="1"/>
            <a:r>
              <a:rPr lang="ru-RU" dirty="0" err="1" smtClean="0"/>
              <a:t>Райтинг</a:t>
            </a:r>
            <a:endParaRPr lang="ru-RU" dirty="0" smtClean="0"/>
          </a:p>
        </p:txBody>
      </p:sp>
      <p:sp>
        <p:nvSpPr>
          <p:cNvPr id="3" name="Содержимое 2"/>
          <p:cNvSpPr>
            <a:spLocks noGrp="1"/>
          </p:cNvSpPr>
          <p:nvPr>
            <p:ph idx="1"/>
          </p:nvPr>
        </p:nvSpPr>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ru-RU" dirty="0" smtClean="0">
                <a:latin typeface="Arial" charset="0"/>
                <a:cs typeface="Arial" charset="0"/>
              </a:rPr>
              <a:t> </a:t>
            </a:r>
            <a:r>
              <a:rPr lang="ru-RU" sz="2800" dirty="0" smtClean="0">
                <a:latin typeface="Arial" charset="0"/>
                <a:cs typeface="Arial" charset="0"/>
              </a:rPr>
              <a:t>Приём оценивания деятельности учащихся на уроке. Название приема в переводе звучит как «правильно». Прием вводится на время согласования оценки с учеником.  Формирует умение объективно и регулярно оценивать свой труд.  Завершив работу, ученик ставит себе оценку. За ту же работу ставит оценку учитель. Записывается дробь. Оценка выставляется в дневник, тетрадь. </a:t>
            </a:r>
            <a:r>
              <a:rPr lang="ru-RU" sz="2800" dirty="0" err="1" smtClean="0">
                <a:latin typeface="Arial" charset="0"/>
                <a:cs typeface="Arial" charset="0"/>
              </a:rPr>
              <a:t>Райтинг</a:t>
            </a:r>
            <a:r>
              <a:rPr lang="ru-RU" sz="2800" dirty="0" smtClean="0">
                <a:latin typeface="Arial" charset="0"/>
                <a:cs typeface="Arial" charset="0"/>
              </a:rPr>
              <a:t> можно использовать для оценивания докладов, индивидуальных домашних заданий, заданий творческого характера. </a:t>
            </a:r>
            <a:br>
              <a:rPr lang="ru-RU" sz="2800" dirty="0" smtClean="0">
                <a:latin typeface="Arial" charset="0"/>
                <a:cs typeface="Arial" charset="0"/>
              </a:rPr>
            </a:br>
            <a:r>
              <a:rPr lang="ru-RU" sz="2800" dirty="0" smtClean="0">
                <a:latin typeface="Arial" charset="0"/>
                <a:cs typeface="Arial" charset="0"/>
              </a:rPr>
              <a:t>Например: </a:t>
            </a:r>
            <a:br>
              <a:rPr lang="ru-RU" sz="2800" dirty="0" smtClean="0">
                <a:latin typeface="Arial" charset="0"/>
                <a:cs typeface="Arial" charset="0"/>
              </a:rPr>
            </a:br>
            <a:r>
              <a:rPr lang="ru-RU" sz="2800" dirty="0" smtClean="0">
                <a:latin typeface="Arial" charset="0"/>
                <a:cs typeface="Arial" charset="0"/>
              </a:rPr>
              <a:t>Ученик ставит оценку 4, учитель – 5. Результат – дробь 4/5. </a:t>
            </a:r>
            <a:br>
              <a:rPr lang="ru-RU" sz="2800" dirty="0" smtClean="0">
                <a:latin typeface="Arial" charset="0"/>
                <a:cs typeface="Arial" charset="0"/>
              </a:rPr>
            </a:br>
            <a:endParaRPr lang="ru-RU" dirty="0"/>
          </a:p>
        </p:txBody>
      </p:sp>
      <p:pic>
        <p:nvPicPr>
          <p:cNvPr id="22532" name="Picture 11" descr="http://im6-tub-ru.yandex.net/i?id=228647982-20-72&amp;n=21"/>
          <p:cNvPicPr>
            <a:picLocks noChangeAspect="1" noChangeArrowheads="1"/>
          </p:cNvPicPr>
          <p:nvPr/>
        </p:nvPicPr>
        <p:blipFill>
          <a:blip r:embed="rId2"/>
          <a:srcRect/>
          <a:stretch>
            <a:fillRect/>
          </a:stretch>
        </p:blipFill>
        <p:spPr bwMode="auto">
          <a:xfrm>
            <a:off x="6443663" y="5286375"/>
            <a:ext cx="1438275"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vertical)">
                                      <p:cBhvr>
                                        <p:cTn id="7" dur="1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childTnLst>
                                </p:cTn>
                              </p:par>
                              <p:par>
                                <p:cTn id="14" presetID="53" presetClass="entr" presetSubtype="0" fill="hold" nodeType="withEffect">
                                  <p:stCondLst>
                                    <p:cond delay="0"/>
                                  </p:stCondLst>
                                  <p:childTnLst>
                                    <p:set>
                                      <p:cBhvr>
                                        <p:cTn id="15" dur="1" fill="hold">
                                          <p:stCondLst>
                                            <p:cond delay="0"/>
                                          </p:stCondLst>
                                        </p:cTn>
                                        <p:tgtEl>
                                          <p:spTgt spid="22532"/>
                                        </p:tgtEl>
                                        <p:attrNameLst>
                                          <p:attrName>style.visibility</p:attrName>
                                        </p:attrNameLst>
                                      </p:cBhvr>
                                      <p:to>
                                        <p:strVal val="visible"/>
                                      </p:to>
                                    </p:set>
                                    <p:anim calcmode="lin" valueType="num">
                                      <p:cBhvr>
                                        <p:cTn id="16" dur="500" fill="hold"/>
                                        <p:tgtEl>
                                          <p:spTgt spid="22532"/>
                                        </p:tgtEl>
                                        <p:attrNameLst>
                                          <p:attrName>ppt_w</p:attrName>
                                        </p:attrNameLst>
                                      </p:cBhvr>
                                      <p:tavLst>
                                        <p:tav tm="0">
                                          <p:val>
                                            <p:fltVal val="0"/>
                                          </p:val>
                                        </p:tav>
                                        <p:tav tm="100000">
                                          <p:val>
                                            <p:strVal val="#ppt_w"/>
                                          </p:val>
                                        </p:tav>
                                      </p:tavLst>
                                    </p:anim>
                                    <p:anim calcmode="lin" valueType="num">
                                      <p:cBhvr>
                                        <p:cTn id="17" dur="500" fill="hold"/>
                                        <p:tgtEl>
                                          <p:spTgt spid="22532"/>
                                        </p:tgtEl>
                                        <p:attrNameLst>
                                          <p:attrName>ppt_h</p:attrName>
                                        </p:attrNameLst>
                                      </p:cBhvr>
                                      <p:tavLst>
                                        <p:tav tm="0">
                                          <p:val>
                                            <p:fltVal val="0"/>
                                          </p:val>
                                        </p:tav>
                                        <p:tav tm="100000">
                                          <p:val>
                                            <p:strVal val="#ppt_h"/>
                                          </p:val>
                                        </p:tav>
                                      </p:tavLst>
                                    </p:anim>
                                    <p:animEffect transition="in" filter="fade">
                                      <p:cBhvr>
                                        <p:cTn id="18"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p:txBody>
          <a:bodyPr/>
          <a:lstStyle/>
          <a:p>
            <a:pPr eaLnBrk="1" hangingPunct="1"/>
            <a:r>
              <a:rPr lang="ru-RU" dirty="0" smtClean="0"/>
              <a:t>Светофор</a:t>
            </a:r>
          </a:p>
        </p:txBody>
      </p:sp>
      <p:sp>
        <p:nvSpPr>
          <p:cNvPr id="3" name="Содержимое 2"/>
          <p:cNvSpPr>
            <a:spLocks noGrp="1"/>
          </p:cNvSpPr>
          <p:nvPr>
            <p:ph idx="1"/>
          </p:nvPr>
        </p:nvSpPr>
        <p:spPr/>
        <p:txBody>
          <a:bodyPr>
            <a:normAutofit fontScale="92500" lnSpcReduction="10000"/>
          </a:bodyPr>
          <a:lstStyle/>
          <a:p>
            <a:pPr marL="274320" indent="-274320" algn="just" eaLnBrk="1" fontAlgn="auto" hangingPunct="1">
              <a:lnSpc>
                <a:spcPct val="80000"/>
              </a:lnSpc>
              <a:spcAft>
                <a:spcPts val="0"/>
              </a:spcAft>
              <a:buClr>
                <a:schemeClr val="accent3"/>
              </a:buClr>
              <a:buFont typeface="Wingdings 2"/>
              <a:buChar char=""/>
              <a:defRPr/>
            </a:pPr>
            <a:r>
              <a:rPr lang="ru-RU" sz="2800" dirty="0" smtClean="0"/>
              <a:t>Карточка красного цвета: «Я удовлетворен уроком, урок был полезен для меня, я много, с пользой и хорошо работал на уроке, я получил заслуженную оценку, я понимал все, о чем говорилось и что делалось на уроке»</a:t>
            </a:r>
          </a:p>
          <a:p>
            <a:pPr marL="274320" indent="-274320" algn="just" eaLnBrk="1" fontAlgn="auto" hangingPunct="1">
              <a:lnSpc>
                <a:spcPct val="80000"/>
              </a:lnSpc>
              <a:spcAft>
                <a:spcPts val="0"/>
              </a:spcAft>
              <a:buClr>
                <a:schemeClr val="accent3"/>
              </a:buClr>
              <a:buFont typeface="Wingdings 2"/>
              <a:buChar char=""/>
              <a:defRPr/>
            </a:pPr>
            <a:r>
              <a:rPr lang="ru-RU" sz="2800" dirty="0" smtClean="0"/>
              <a:t>Карточка желтого цвета: «Урок был интересен и я принимал в нем активное участие, урок был в определенной степени полезен для меня, я отвечал с места, я сумел выполнить ряд заданий, мне было на уроке достаточно комфортно»</a:t>
            </a:r>
          </a:p>
          <a:p>
            <a:pPr marL="274320" indent="-274320" algn="just" eaLnBrk="1" fontAlgn="auto" hangingPunct="1">
              <a:lnSpc>
                <a:spcPct val="80000"/>
              </a:lnSpc>
              <a:spcAft>
                <a:spcPts val="0"/>
              </a:spcAft>
              <a:buClr>
                <a:schemeClr val="accent3"/>
              </a:buClr>
              <a:buFont typeface="Wingdings 2"/>
              <a:buChar char=""/>
              <a:defRPr/>
            </a:pPr>
            <a:r>
              <a:rPr lang="ru-RU" sz="2800" dirty="0" smtClean="0"/>
              <a:t>Карточка зеленого цвета: « Пользы от урока я получил мало, я не очень понимал, о чем идет речь, мне это не очень нужно, домашнее задание я не понял, к ответу    на   уроке я не был готов»</a:t>
            </a:r>
          </a:p>
          <a:p>
            <a:pPr marL="274320" indent="-274320" eaLnBrk="1" fontAlgn="auto" hangingPunct="1">
              <a:spcAft>
                <a:spcPts val="0"/>
              </a:spcAft>
              <a:buClr>
                <a:schemeClr val="accent3"/>
              </a:buClr>
              <a:buFont typeface="Wingdings 2"/>
              <a:buChar char=""/>
              <a:defRPr/>
            </a:pPr>
            <a:endParaRPr lang="ru-RU" dirty="0"/>
          </a:p>
        </p:txBody>
      </p:sp>
      <p:pic>
        <p:nvPicPr>
          <p:cNvPr id="23556" name="Picture 7" descr="C:\Users\кс\Desktop\школа картинки\светофор.jpg"/>
          <p:cNvPicPr>
            <a:picLocks noChangeAspect="1" noChangeArrowheads="1"/>
          </p:cNvPicPr>
          <p:nvPr/>
        </p:nvPicPr>
        <p:blipFill>
          <a:blip r:embed="rId2"/>
          <a:srcRect/>
          <a:stretch>
            <a:fillRect/>
          </a:stretch>
        </p:blipFill>
        <p:spPr bwMode="auto">
          <a:xfrm>
            <a:off x="6929438" y="357188"/>
            <a:ext cx="1785937"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3554"/>
                                        </p:tgtEl>
                                        <p:attrNameLst>
                                          <p:attrName>style.visibility</p:attrName>
                                        </p:attrNameLst>
                                      </p:cBhvr>
                                      <p:to>
                                        <p:strVal val="visible"/>
                                      </p:to>
                                    </p:set>
                                    <p:anim calcmode="lin" valueType="num">
                                      <p:cBhvr>
                                        <p:cTn id="7" dur="10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3554"/>
                                        </p:tgtEl>
                                        <p:attrNameLst>
                                          <p:attrName>ppt_y</p:attrName>
                                        </p:attrNameLst>
                                      </p:cBhvr>
                                      <p:tavLst>
                                        <p:tav tm="0">
                                          <p:val>
                                            <p:strVal val="#ppt_y"/>
                                          </p:val>
                                        </p:tav>
                                        <p:tav tm="100000">
                                          <p:val>
                                            <p:strVal val="#ppt_y"/>
                                          </p:val>
                                        </p:tav>
                                      </p:tavLst>
                                    </p:anim>
                                    <p:anim calcmode="lin" valueType="num">
                                      <p:cBhvr>
                                        <p:cTn id="9" dur="10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3554"/>
                                        </p:tgtEl>
                                      </p:cBhvr>
                                    </p:animEffect>
                                  </p:childTnLst>
                                </p:cTn>
                              </p:par>
                              <p:par>
                                <p:cTn id="12" presetID="16" presetClass="entr" presetSubtype="26" fill="hold" nodeType="withEffect">
                                  <p:stCondLst>
                                    <p:cond delay="0"/>
                                  </p:stCondLst>
                                  <p:childTnLst>
                                    <p:set>
                                      <p:cBhvr>
                                        <p:cTn id="13" dur="1" fill="hold">
                                          <p:stCondLst>
                                            <p:cond delay="0"/>
                                          </p:stCondLst>
                                        </p:cTn>
                                        <p:tgtEl>
                                          <p:spTgt spid="23556"/>
                                        </p:tgtEl>
                                        <p:attrNameLst>
                                          <p:attrName>style.visibility</p:attrName>
                                        </p:attrNameLst>
                                      </p:cBhvr>
                                      <p:to>
                                        <p:strVal val="visible"/>
                                      </p:to>
                                    </p:set>
                                    <p:animEffect transition="in" filter="barn(inHorizontal)">
                                      <p:cBhvr>
                                        <p:cTn id="14" dur="500"/>
                                        <p:tgtEl>
                                          <p:spTgt spid="2355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1" dur="10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8" dur="10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p:txBody>
          <a:bodyPr/>
          <a:lstStyle/>
          <a:p>
            <a:pPr eaLnBrk="1" hangingPunct="1"/>
            <a:r>
              <a:rPr lang="ru-RU" dirty="0" smtClean="0"/>
              <a:t>Анкета самоанализа</a:t>
            </a:r>
          </a:p>
        </p:txBody>
      </p:sp>
      <p:sp>
        <p:nvSpPr>
          <p:cNvPr id="3" name="Содержимое 2"/>
          <p:cNvSpPr>
            <a:spLocks noGrp="1"/>
          </p:cNvSpPr>
          <p:nvPr>
            <p:ph idx="1"/>
          </p:nvPr>
        </p:nvSpPr>
        <p:spPr/>
        <p:txBody>
          <a:bodyPr>
            <a:normAutofit fontScale="62500" lnSpcReduction="20000"/>
          </a:bodyPr>
          <a:lstStyle/>
          <a:p>
            <a:pPr marL="274320" indent="-274320" eaLnBrk="1" fontAlgn="t" hangingPunct="1">
              <a:spcAft>
                <a:spcPts val="0"/>
              </a:spcAft>
              <a:buClr>
                <a:schemeClr val="accent3"/>
              </a:buClr>
              <a:buFont typeface="Wingdings 2"/>
              <a:buChar char=""/>
              <a:defRPr/>
            </a:pPr>
            <a:r>
              <a:rPr lang="ru-RU" b="1" dirty="0" smtClean="0"/>
              <a:t>На уроке я работал</a:t>
            </a:r>
            <a:endParaRPr lang="ru-RU" dirty="0" smtClean="0"/>
          </a:p>
          <a:p>
            <a:pPr marL="274320" indent="-274320" eaLnBrk="1" fontAlgn="auto" hangingPunct="1">
              <a:spcAft>
                <a:spcPts val="0"/>
              </a:spcAft>
              <a:buClr>
                <a:schemeClr val="accent3"/>
              </a:buClr>
              <a:buFont typeface="Wingdings 2"/>
              <a:buChar char=""/>
              <a:defRPr/>
            </a:pPr>
            <a:r>
              <a:rPr lang="ru-RU" b="1" dirty="0" smtClean="0"/>
              <a:t>активно / пассивно</a:t>
            </a:r>
          </a:p>
          <a:p>
            <a:pPr marL="274320" indent="-274320" eaLnBrk="1" fontAlgn="t" hangingPunct="1">
              <a:spcAft>
                <a:spcPts val="0"/>
              </a:spcAft>
              <a:buClr>
                <a:schemeClr val="accent3"/>
              </a:buClr>
              <a:buFont typeface="Wingdings 2"/>
              <a:buChar char=""/>
              <a:defRPr/>
            </a:pPr>
            <a:r>
              <a:rPr lang="ru-RU" dirty="0" smtClean="0"/>
              <a:t>Своей работой на уроке я</a:t>
            </a:r>
          </a:p>
          <a:p>
            <a:pPr marL="274320" indent="-274320" eaLnBrk="1" fontAlgn="auto" hangingPunct="1">
              <a:spcAft>
                <a:spcPts val="0"/>
              </a:spcAft>
              <a:buClr>
                <a:schemeClr val="accent3"/>
              </a:buClr>
              <a:buFont typeface="Wingdings 2"/>
              <a:buChar char=""/>
              <a:defRPr/>
            </a:pPr>
            <a:r>
              <a:rPr lang="ru-RU" dirty="0" smtClean="0"/>
              <a:t>доволен / не доволен</a:t>
            </a:r>
          </a:p>
          <a:p>
            <a:pPr marL="274320" indent="-274320" eaLnBrk="1" fontAlgn="t" hangingPunct="1">
              <a:spcAft>
                <a:spcPts val="0"/>
              </a:spcAft>
              <a:buClr>
                <a:schemeClr val="accent3"/>
              </a:buClr>
              <a:buFont typeface="Wingdings 2"/>
              <a:buChar char=""/>
              <a:defRPr/>
            </a:pPr>
            <a:r>
              <a:rPr lang="ru-RU" dirty="0" smtClean="0"/>
              <a:t>Урок мне показался</a:t>
            </a:r>
          </a:p>
          <a:p>
            <a:pPr marL="274320" indent="-274320" eaLnBrk="1" fontAlgn="auto" hangingPunct="1">
              <a:spcAft>
                <a:spcPts val="0"/>
              </a:spcAft>
              <a:buClr>
                <a:schemeClr val="accent3"/>
              </a:buClr>
              <a:buFont typeface="Wingdings 2"/>
              <a:buChar char=""/>
              <a:defRPr/>
            </a:pPr>
            <a:r>
              <a:rPr lang="ru-RU" dirty="0" smtClean="0"/>
              <a:t>коротким / длинным</a:t>
            </a:r>
          </a:p>
          <a:p>
            <a:pPr marL="274320" indent="-274320" eaLnBrk="1" fontAlgn="t" hangingPunct="1">
              <a:spcAft>
                <a:spcPts val="0"/>
              </a:spcAft>
              <a:buClr>
                <a:schemeClr val="accent3"/>
              </a:buClr>
              <a:buFont typeface="Wingdings 2"/>
              <a:buChar char=""/>
              <a:defRPr/>
            </a:pPr>
            <a:r>
              <a:rPr lang="ru-RU" dirty="0" smtClean="0"/>
              <a:t>За урок я</a:t>
            </a:r>
          </a:p>
          <a:p>
            <a:pPr marL="274320" indent="-274320" eaLnBrk="1" fontAlgn="auto" hangingPunct="1">
              <a:spcAft>
                <a:spcPts val="0"/>
              </a:spcAft>
              <a:buClr>
                <a:schemeClr val="accent3"/>
              </a:buClr>
              <a:buFont typeface="Wingdings 2"/>
              <a:buChar char=""/>
              <a:defRPr/>
            </a:pPr>
            <a:r>
              <a:rPr lang="ru-RU" dirty="0" smtClean="0"/>
              <a:t>не устал / </a:t>
            </a:r>
            <a:r>
              <a:rPr lang="ru-RU" dirty="0" err="1" smtClean="0"/>
              <a:t>устал</a:t>
            </a:r>
            <a:endParaRPr lang="ru-RU" dirty="0" smtClean="0"/>
          </a:p>
          <a:p>
            <a:pPr marL="274320" indent="-274320" eaLnBrk="1" fontAlgn="t" hangingPunct="1">
              <a:spcAft>
                <a:spcPts val="0"/>
              </a:spcAft>
              <a:buClr>
                <a:schemeClr val="accent3"/>
              </a:buClr>
              <a:buFont typeface="Wingdings 2"/>
              <a:buChar char=""/>
              <a:defRPr/>
            </a:pPr>
            <a:r>
              <a:rPr lang="ru-RU" dirty="0" smtClean="0"/>
              <a:t>Мое настроение</a:t>
            </a:r>
          </a:p>
          <a:p>
            <a:pPr marL="274320" indent="-274320" eaLnBrk="1" fontAlgn="auto" hangingPunct="1">
              <a:spcAft>
                <a:spcPts val="0"/>
              </a:spcAft>
              <a:buClr>
                <a:schemeClr val="accent3"/>
              </a:buClr>
              <a:buFont typeface="Wingdings 2"/>
              <a:buChar char=""/>
              <a:defRPr/>
            </a:pPr>
            <a:r>
              <a:rPr lang="ru-RU" dirty="0" smtClean="0"/>
              <a:t>стало лучше / стало хуже</a:t>
            </a:r>
          </a:p>
          <a:p>
            <a:pPr marL="274320" indent="-274320" eaLnBrk="1" fontAlgn="t" hangingPunct="1">
              <a:spcAft>
                <a:spcPts val="0"/>
              </a:spcAft>
              <a:buClr>
                <a:schemeClr val="accent3"/>
              </a:buClr>
              <a:buFont typeface="Wingdings 2"/>
              <a:buChar char=""/>
              <a:defRPr/>
            </a:pPr>
            <a:r>
              <a:rPr lang="ru-RU" dirty="0" smtClean="0"/>
              <a:t>Материал урока мне был</a:t>
            </a:r>
          </a:p>
          <a:p>
            <a:pPr marL="274320" indent="-274320" eaLnBrk="1" fontAlgn="t" hangingPunct="1">
              <a:spcAft>
                <a:spcPts val="0"/>
              </a:spcAft>
              <a:buClr>
                <a:schemeClr val="accent3"/>
              </a:buClr>
              <a:buFont typeface="Wingdings 2"/>
              <a:buChar char=""/>
              <a:defRPr/>
            </a:pPr>
            <a:r>
              <a:rPr lang="ru-RU" dirty="0" smtClean="0"/>
              <a:t>понятен / не понятен</a:t>
            </a:r>
          </a:p>
          <a:p>
            <a:pPr marL="274320" indent="-274320" eaLnBrk="1" fontAlgn="t" hangingPunct="1">
              <a:spcAft>
                <a:spcPts val="0"/>
              </a:spcAft>
              <a:buClr>
                <a:schemeClr val="accent3"/>
              </a:buClr>
              <a:buFont typeface="Wingdings 2"/>
              <a:buChar char=""/>
              <a:defRPr/>
            </a:pPr>
            <a:r>
              <a:rPr lang="ru-RU" dirty="0" smtClean="0"/>
              <a:t>полезен / бесполезен</a:t>
            </a:r>
          </a:p>
          <a:p>
            <a:pPr marL="274320" indent="-274320" eaLnBrk="1" fontAlgn="t" hangingPunct="1">
              <a:spcAft>
                <a:spcPts val="0"/>
              </a:spcAft>
              <a:buClr>
                <a:schemeClr val="accent3"/>
              </a:buClr>
              <a:buFont typeface="Wingdings 2"/>
              <a:buChar char=""/>
              <a:defRPr/>
            </a:pPr>
            <a:r>
              <a:rPr lang="ru-RU" dirty="0" smtClean="0"/>
              <a:t>Домашнее задание</a:t>
            </a:r>
          </a:p>
          <a:p>
            <a:pPr marL="274320" indent="-274320" eaLnBrk="1" fontAlgn="t" hangingPunct="1">
              <a:spcAft>
                <a:spcPts val="0"/>
              </a:spcAft>
              <a:buClr>
                <a:schemeClr val="accent3"/>
              </a:buClr>
              <a:buFont typeface="Wingdings 2"/>
              <a:buChar char=""/>
              <a:defRPr/>
            </a:pPr>
            <a:r>
              <a:rPr lang="ru-RU" dirty="0" smtClean="0"/>
              <a:t>интересен / скучен</a:t>
            </a:r>
          </a:p>
          <a:p>
            <a:pPr marL="274320" indent="-274320" eaLnBrk="1" fontAlgn="t" hangingPunct="1">
              <a:spcAft>
                <a:spcPts val="0"/>
              </a:spcAft>
              <a:buClr>
                <a:schemeClr val="accent3"/>
              </a:buClr>
              <a:buFont typeface="Wingdings 2"/>
              <a:buChar char=""/>
              <a:defRPr/>
            </a:pPr>
            <a:r>
              <a:rPr lang="ru-RU" dirty="0" smtClean="0"/>
              <a:t>легким / трудным</a:t>
            </a:r>
          </a:p>
          <a:p>
            <a:pPr marL="274320" indent="-274320" eaLnBrk="1" fontAlgn="t" hangingPunct="1">
              <a:spcAft>
                <a:spcPts val="0"/>
              </a:spcAft>
              <a:buClr>
                <a:schemeClr val="accent3"/>
              </a:buClr>
              <a:buFont typeface="Wingdings 2"/>
              <a:buChar char=""/>
              <a:defRPr/>
            </a:pPr>
            <a:r>
              <a:rPr lang="ru-RU" dirty="0" smtClean="0"/>
              <a:t>интересно / не интересно</a:t>
            </a:r>
          </a:p>
          <a:p>
            <a:pPr marL="274320" indent="-274320" eaLnBrk="1" fontAlgn="auto" hangingPunct="1">
              <a:spcAft>
                <a:spcPts val="0"/>
              </a:spcAft>
              <a:buClr>
                <a:schemeClr val="accent3"/>
              </a:buClr>
              <a:buFont typeface="Wingdings 2"/>
              <a:buChar char=""/>
              <a:defRPr/>
            </a:pPr>
            <a:endParaRPr lang="ru-RU" dirty="0"/>
          </a:p>
        </p:txBody>
      </p:sp>
      <p:pic>
        <p:nvPicPr>
          <p:cNvPr id="24580" name="Рисунок 82" descr="J0232133"/>
          <p:cNvPicPr>
            <a:picLocks noChangeAspect="1" noChangeArrowheads="1"/>
          </p:cNvPicPr>
          <p:nvPr/>
        </p:nvPicPr>
        <p:blipFill>
          <a:blip r:embed="rId2"/>
          <a:srcRect/>
          <a:stretch>
            <a:fillRect/>
          </a:stretch>
        </p:blipFill>
        <p:spPr bwMode="auto">
          <a:xfrm>
            <a:off x="4286250" y="4149725"/>
            <a:ext cx="2714625" cy="2095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4578"/>
                                        </p:tgtEl>
                                        <p:attrNameLst>
                                          <p:attrName>ppt_y</p:attrName>
                                        </p:attrNameLst>
                                      </p:cBhvr>
                                      <p:tavLst>
                                        <p:tav tm="0">
                                          <p:val>
                                            <p:strVal val="#ppt_y"/>
                                          </p:val>
                                        </p:tav>
                                        <p:tav tm="100000">
                                          <p:val>
                                            <p:strVal val="#ppt_y"/>
                                          </p:val>
                                        </p:tav>
                                      </p:tavLst>
                                    </p:anim>
                                    <p:anim calcmode="lin" valueType="num">
                                      <p:cBhvr>
                                        <p:cTn id="9" dur="10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457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24580"/>
                                        </p:tgtEl>
                                        <p:attrNameLst>
                                          <p:attrName>style.visibility</p:attrName>
                                        </p:attrNameLst>
                                      </p:cBhvr>
                                      <p:to>
                                        <p:strVal val="visible"/>
                                      </p:to>
                                    </p:set>
                                    <p:anim calcmode="lin" valueType="num">
                                      <p:cBhvr>
                                        <p:cTn id="16" dur="500" fill="hold"/>
                                        <p:tgtEl>
                                          <p:spTgt spid="24580"/>
                                        </p:tgtEl>
                                        <p:attrNameLst>
                                          <p:attrName>ppt_w</p:attrName>
                                        </p:attrNameLst>
                                      </p:cBhvr>
                                      <p:tavLst>
                                        <p:tav tm="0">
                                          <p:val>
                                            <p:fltVal val="0"/>
                                          </p:val>
                                        </p:tav>
                                        <p:tav tm="100000">
                                          <p:val>
                                            <p:strVal val="#ppt_w"/>
                                          </p:val>
                                        </p:tav>
                                      </p:tavLst>
                                    </p:anim>
                                    <p:anim calcmode="lin" valueType="num">
                                      <p:cBhvr>
                                        <p:cTn id="17" dur="500" fill="hold"/>
                                        <p:tgtEl>
                                          <p:spTgt spid="24580"/>
                                        </p:tgtEl>
                                        <p:attrNameLst>
                                          <p:attrName>ppt_h</p:attrName>
                                        </p:attrNameLst>
                                      </p:cBhvr>
                                      <p:tavLst>
                                        <p:tav tm="0">
                                          <p:val>
                                            <p:fltVal val="0"/>
                                          </p:val>
                                        </p:tav>
                                        <p:tav tm="100000">
                                          <p:val>
                                            <p:strVal val="#ppt_h"/>
                                          </p:val>
                                        </p:tav>
                                      </p:tavLst>
                                    </p:anim>
                                    <p:animEffect transition="in" filter="fade">
                                      <p:cBhvr>
                                        <p:cTn id="18" dur="500"/>
                                        <p:tgtEl>
                                          <p:spTgt spid="24580"/>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10" fill="hold" grpId="0"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0" fill="hold" grpId="0"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 calcmode="lin" valueType="num">
                                      <p:cBhvr>
                                        <p:cTn id="5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0" dur="5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grpId="0" nodeType="click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 calcmode="lin" valueType="num">
                                      <p:cBhvr>
                                        <p:cTn id="65"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6" dur="5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2" dur="5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10" fill="hold" grpId="0" nodeType="clickEffect">
                                  <p:stCondLst>
                                    <p:cond delay="0"/>
                                  </p:stCondLst>
                                  <p:childTnLst>
                                    <p:set>
                                      <p:cBhvr>
                                        <p:cTn id="76" dur="1" fill="hold">
                                          <p:stCondLst>
                                            <p:cond delay="0"/>
                                          </p:stCondLst>
                                        </p:cTn>
                                        <p:tgtEl>
                                          <p:spTgt spid="3">
                                            <p:txEl>
                                              <p:pRg st="9" end="9"/>
                                            </p:txEl>
                                          </p:spTgt>
                                        </p:tgtEl>
                                        <p:attrNameLst>
                                          <p:attrName>style.visibility</p:attrName>
                                        </p:attrNameLst>
                                      </p:cBhvr>
                                      <p:to>
                                        <p:strVal val="visible"/>
                                      </p:to>
                                    </p:set>
                                    <p:anim calcmode="lin" valueType="num">
                                      <p:cBhvr>
                                        <p:cTn id="77"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10" fill="hold" grpId="0" nodeType="clickEffect">
                                  <p:stCondLst>
                                    <p:cond delay="0"/>
                                  </p:stCondLst>
                                  <p:childTnLst>
                                    <p:set>
                                      <p:cBhvr>
                                        <p:cTn id="82" dur="1" fill="hold">
                                          <p:stCondLst>
                                            <p:cond delay="0"/>
                                          </p:stCondLst>
                                        </p:cTn>
                                        <p:tgtEl>
                                          <p:spTgt spid="3">
                                            <p:txEl>
                                              <p:pRg st="10" end="10"/>
                                            </p:txEl>
                                          </p:spTgt>
                                        </p:tgtEl>
                                        <p:attrNameLst>
                                          <p:attrName>style.visibility</p:attrName>
                                        </p:attrNameLst>
                                      </p:cBhvr>
                                      <p:to>
                                        <p:strVal val="visible"/>
                                      </p:to>
                                    </p:set>
                                    <p:anim calcmode="lin" valueType="num">
                                      <p:cBhvr>
                                        <p:cTn id="83"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84" dur="5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7" presetClass="entr" presetSubtype="10" fill="hold" grpId="0" nodeType="clickEffect">
                                  <p:stCondLst>
                                    <p:cond delay="0"/>
                                  </p:stCondLst>
                                  <p:childTnLst>
                                    <p:set>
                                      <p:cBhvr>
                                        <p:cTn id="88" dur="1" fill="hold">
                                          <p:stCondLst>
                                            <p:cond delay="0"/>
                                          </p:stCondLst>
                                        </p:cTn>
                                        <p:tgtEl>
                                          <p:spTgt spid="3">
                                            <p:txEl>
                                              <p:pRg st="11" end="11"/>
                                            </p:txEl>
                                          </p:spTgt>
                                        </p:tgtEl>
                                        <p:attrNameLst>
                                          <p:attrName>style.visibility</p:attrName>
                                        </p:attrNameLst>
                                      </p:cBhvr>
                                      <p:to>
                                        <p:strVal val="visible"/>
                                      </p:to>
                                    </p:set>
                                    <p:anim calcmode="lin" valueType="num">
                                      <p:cBhvr>
                                        <p:cTn id="89"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90" dur="500" fill="hold"/>
                                        <p:tgtEl>
                                          <p:spTgt spid="3">
                                            <p:txEl>
                                              <p:pRg st="11" end="11"/>
                                            </p:txEl>
                                          </p:spTgt>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7" presetClass="entr" presetSubtype="10" fill="hold" grpId="0" nodeType="clickEffect">
                                  <p:stCondLst>
                                    <p:cond delay="0"/>
                                  </p:stCondLst>
                                  <p:childTnLst>
                                    <p:set>
                                      <p:cBhvr>
                                        <p:cTn id="94" dur="1" fill="hold">
                                          <p:stCondLst>
                                            <p:cond delay="0"/>
                                          </p:stCondLst>
                                        </p:cTn>
                                        <p:tgtEl>
                                          <p:spTgt spid="3">
                                            <p:txEl>
                                              <p:pRg st="12" end="12"/>
                                            </p:txEl>
                                          </p:spTgt>
                                        </p:tgtEl>
                                        <p:attrNameLst>
                                          <p:attrName>style.visibility</p:attrName>
                                        </p:attrNameLst>
                                      </p:cBhvr>
                                      <p:to>
                                        <p:strVal val="visible"/>
                                      </p:to>
                                    </p:set>
                                    <p:anim calcmode="lin" valueType="num">
                                      <p:cBhvr>
                                        <p:cTn id="95"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96" dur="500" fill="hold"/>
                                        <p:tgtEl>
                                          <p:spTgt spid="3">
                                            <p:txEl>
                                              <p:pRg st="12" end="12"/>
                                            </p:txEl>
                                          </p:spTgt>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17" presetClass="entr" presetSubtype="10" fill="hold" grpId="0" nodeType="clickEffect">
                                  <p:stCondLst>
                                    <p:cond delay="0"/>
                                  </p:stCondLst>
                                  <p:childTnLst>
                                    <p:set>
                                      <p:cBhvr>
                                        <p:cTn id="100" dur="1" fill="hold">
                                          <p:stCondLst>
                                            <p:cond delay="0"/>
                                          </p:stCondLst>
                                        </p:cTn>
                                        <p:tgtEl>
                                          <p:spTgt spid="3">
                                            <p:txEl>
                                              <p:pRg st="13" end="13"/>
                                            </p:txEl>
                                          </p:spTgt>
                                        </p:tgtEl>
                                        <p:attrNameLst>
                                          <p:attrName>style.visibility</p:attrName>
                                        </p:attrNameLst>
                                      </p:cBhvr>
                                      <p:to>
                                        <p:strVal val="visible"/>
                                      </p:to>
                                    </p:set>
                                    <p:anim calcmode="lin" valueType="num">
                                      <p:cBhvr>
                                        <p:cTn id="101" dur="5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102" dur="500" fill="hold"/>
                                        <p:tgtEl>
                                          <p:spTgt spid="3">
                                            <p:txEl>
                                              <p:pRg st="13" end="13"/>
                                            </p:txEl>
                                          </p:spTgt>
                                        </p:tgtEl>
                                        <p:attrNameLst>
                                          <p:attrName>ppt_h</p:attrName>
                                        </p:attrNameLst>
                                      </p:cBhvr>
                                      <p:tavLst>
                                        <p:tav tm="0">
                                          <p:val>
                                            <p:strVal val="#ppt_h"/>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10" fill="hold" grpId="0" nodeType="clickEffect">
                                  <p:stCondLst>
                                    <p:cond delay="0"/>
                                  </p:stCondLst>
                                  <p:childTnLst>
                                    <p:set>
                                      <p:cBhvr>
                                        <p:cTn id="106" dur="1" fill="hold">
                                          <p:stCondLst>
                                            <p:cond delay="0"/>
                                          </p:stCondLst>
                                        </p:cTn>
                                        <p:tgtEl>
                                          <p:spTgt spid="3">
                                            <p:txEl>
                                              <p:pRg st="14" end="14"/>
                                            </p:txEl>
                                          </p:spTgt>
                                        </p:tgtEl>
                                        <p:attrNameLst>
                                          <p:attrName>style.visibility</p:attrName>
                                        </p:attrNameLst>
                                      </p:cBhvr>
                                      <p:to>
                                        <p:strVal val="visible"/>
                                      </p:to>
                                    </p:set>
                                    <p:anim calcmode="lin" valueType="num">
                                      <p:cBhvr>
                                        <p:cTn id="107"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108" dur="500" fill="hold"/>
                                        <p:tgtEl>
                                          <p:spTgt spid="3">
                                            <p:txEl>
                                              <p:pRg st="14" end="14"/>
                                            </p:txEl>
                                          </p:spTgt>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10" fill="hold" grpId="0" nodeType="clickEffect">
                                  <p:stCondLst>
                                    <p:cond delay="0"/>
                                  </p:stCondLst>
                                  <p:childTnLst>
                                    <p:set>
                                      <p:cBhvr>
                                        <p:cTn id="112" dur="1" fill="hold">
                                          <p:stCondLst>
                                            <p:cond delay="0"/>
                                          </p:stCondLst>
                                        </p:cTn>
                                        <p:tgtEl>
                                          <p:spTgt spid="3">
                                            <p:txEl>
                                              <p:pRg st="15" end="15"/>
                                            </p:txEl>
                                          </p:spTgt>
                                        </p:tgtEl>
                                        <p:attrNameLst>
                                          <p:attrName>style.visibility</p:attrName>
                                        </p:attrNameLst>
                                      </p:cBhvr>
                                      <p:to>
                                        <p:strVal val="visible"/>
                                      </p:to>
                                    </p:set>
                                    <p:anim calcmode="lin" valueType="num">
                                      <p:cBhvr>
                                        <p:cTn id="113" dur="5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114" dur="500" fill="hold"/>
                                        <p:tgtEl>
                                          <p:spTgt spid="3">
                                            <p:txEl>
                                              <p:pRg st="15" end="15"/>
                                            </p:txEl>
                                          </p:spTgt>
                                        </p:tgtEl>
                                        <p:attrNameLst>
                                          <p:attrName>ppt_h</p:attrName>
                                        </p:attrNameLst>
                                      </p:cBhvr>
                                      <p:tavLst>
                                        <p:tav tm="0">
                                          <p:val>
                                            <p:strVal val="#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7" presetClass="entr" presetSubtype="10" fill="hold" grpId="0" nodeType="clickEffect">
                                  <p:stCondLst>
                                    <p:cond delay="0"/>
                                  </p:stCondLst>
                                  <p:childTnLst>
                                    <p:set>
                                      <p:cBhvr>
                                        <p:cTn id="118" dur="1" fill="hold">
                                          <p:stCondLst>
                                            <p:cond delay="0"/>
                                          </p:stCondLst>
                                        </p:cTn>
                                        <p:tgtEl>
                                          <p:spTgt spid="3">
                                            <p:txEl>
                                              <p:pRg st="16" end="16"/>
                                            </p:txEl>
                                          </p:spTgt>
                                        </p:tgtEl>
                                        <p:attrNameLst>
                                          <p:attrName>style.visibility</p:attrName>
                                        </p:attrNameLst>
                                      </p:cBhvr>
                                      <p:to>
                                        <p:strVal val="visible"/>
                                      </p:to>
                                    </p:set>
                                    <p:anim calcmode="lin" valueType="num">
                                      <p:cBhvr>
                                        <p:cTn id="119" dur="500" fill="hold"/>
                                        <p:tgtEl>
                                          <p:spTgt spid="3">
                                            <p:txEl>
                                              <p:pRg st="16" end="16"/>
                                            </p:txEl>
                                          </p:spTgt>
                                        </p:tgtEl>
                                        <p:attrNameLst>
                                          <p:attrName>ppt_w</p:attrName>
                                        </p:attrNameLst>
                                      </p:cBhvr>
                                      <p:tavLst>
                                        <p:tav tm="0">
                                          <p:val>
                                            <p:fltVal val="0"/>
                                          </p:val>
                                        </p:tav>
                                        <p:tav tm="100000">
                                          <p:val>
                                            <p:strVal val="#ppt_w"/>
                                          </p:val>
                                        </p:tav>
                                      </p:tavLst>
                                    </p:anim>
                                    <p:anim calcmode="lin" valueType="num">
                                      <p:cBhvr>
                                        <p:cTn id="120" dur="500" fill="hold"/>
                                        <p:tgtEl>
                                          <p:spTgt spid="3">
                                            <p:txEl>
                                              <p:pRg st="16" end="1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p:txBody>
          <a:bodyPr/>
          <a:lstStyle/>
          <a:p>
            <a:pPr eaLnBrk="1" hangingPunct="1"/>
            <a:r>
              <a:rPr lang="ru-RU" sz="2800" dirty="0" err="1" smtClean="0"/>
              <a:t>Синквейн</a:t>
            </a:r>
            <a:r>
              <a:rPr lang="ru-RU" sz="2800" dirty="0" smtClean="0"/>
              <a:t>- малая стихотворная форма, используемая для фиксации эмоциональных оценок участников обучения</a:t>
            </a:r>
          </a:p>
        </p:txBody>
      </p:sp>
      <p:sp>
        <p:nvSpPr>
          <p:cNvPr id="25603" name="Содержимое 2"/>
          <p:cNvSpPr>
            <a:spLocks noGrp="1"/>
          </p:cNvSpPr>
          <p:nvPr>
            <p:ph idx="1"/>
          </p:nvPr>
        </p:nvSpPr>
        <p:spPr/>
        <p:txBody>
          <a:bodyPr/>
          <a:lstStyle/>
          <a:p>
            <a:pPr eaLnBrk="1" hangingPunct="1"/>
            <a:r>
              <a:rPr lang="ru-RU" dirty="0" smtClean="0"/>
              <a:t>Первая строка- одно имя существительное;</a:t>
            </a:r>
          </a:p>
          <a:p>
            <a:pPr eaLnBrk="1" hangingPunct="1"/>
            <a:r>
              <a:rPr lang="ru-RU" dirty="0" smtClean="0"/>
              <a:t>Вторая строка- два прилагательных;</a:t>
            </a:r>
          </a:p>
          <a:p>
            <a:pPr eaLnBrk="1" hangingPunct="1"/>
            <a:r>
              <a:rPr lang="ru-RU" dirty="0" smtClean="0"/>
              <a:t>Третья строка- три глагола; </a:t>
            </a:r>
          </a:p>
          <a:p>
            <a:pPr eaLnBrk="1" hangingPunct="1"/>
            <a:r>
              <a:rPr lang="ru-RU" dirty="0" smtClean="0"/>
              <a:t>Четвертая строка- одно завершающее предложение- высказывание;</a:t>
            </a:r>
          </a:p>
          <a:p>
            <a:pPr eaLnBrk="1" hangingPunct="1"/>
            <a:r>
              <a:rPr lang="ru-RU" dirty="0" smtClean="0"/>
              <a:t>Пятая строка- одно итоговое слово.</a:t>
            </a:r>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602"/>
                                        </p:tgtEl>
                                        <p:attrNameLst>
                                          <p:attrName>style.visibility</p:attrName>
                                        </p:attrNameLst>
                                      </p:cBhvr>
                                      <p:to>
                                        <p:strVal val="visible"/>
                                      </p:to>
                                    </p:set>
                                    <p:anim by="(-#ppt_w*2)" calcmode="lin" valueType="num">
                                      <p:cBhvr rctx="PPT">
                                        <p:cTn id="7" dur="250" autoRev="1" fill="hold">
                                          <p:stCondLst>
                                            <p:cond delay="0"/>
                                          </p:stCondLst>
                                        </p:cTn>
                                        <p:tgtEl>
                                          <p:spTgt spid="25602"/>
                                        </p:tgtEl>
                                        <p:attrNameLst>
                                          <p:attrName>ppt_w</p:attrName>
                                        </p:attrNameLst>
                                      </p:cBhvr>
                                    </p:anim>
                                    <p:anim by="(#ppt_w*0.50)" calcmode="lin" valueType="num">
                                      <p:cBhvr>
                                        <p:cTn id="8" dur="250" decel="50000" autoRev="1" fill="hold">
                                          <p:stCondLst>
                                            <p:cond delay="0"/>
                                          </p:stCondLst>
                                        </p:cTn>
                                        <p:tgtEl>
                                          <p:spTgt spid="25602"/>
                                        </p:tgtEl>
                                        <p:attrNameLst>
                                          <p:attrName>ppt_x</p:attrName>
                                        </p:attrNameLst>
                                      </p:cBhvr>
                                    </p:anim>
                                    <p:anim from="(-#ppt_h/2)" to="(#ppt_y)" calcmode="lin" valueType="num">
                                      <p:cBhvr>
                                        <p:cTn id="9" dur="500" fill="hold">
                                          <p:stCondLst>
                                            <p:cond delay="0"/>
                                          </p:stCondLst>
                                        </p:cTn>
                                        <p:tgtEl>
                                          <p:spTgt spid="25602"/>
                                        </p:tgtEl>
                                        <p:attrNameLst>
                                          <p:attrName>ppt_y</p:attrName>
                                        </p:attrNameLst>
                                      </p:cBhvr>
                                    </p:anim>
                                    <p:animRot by="21600000">
                                      <p:cBhvr>
                                        <p:cTn id="10" dur="500" fill="hold">
                                          <p:stCondLst>
                                            <p:cond delay="0"/>
                                          </p:stCondLst>
                                        </p:cTn>
                                        <p:tgtEl>
                                          <p:spTgt spid="2560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5603">
                                            <p:txEl>
                                              <p:pRg st="0" end="0"/>
                                            </p:txEl>
                                          </p:spTgt>
                                        </p:tgtEl>
                                        <p:attrNameLst>
                                          <p:attrName>style.visibility</p:attrName>
                                        </p:attrNameLst>
                                      </p:cBhvr>
                                      <p:to>
                                        <p:strVal val="visible"/>
                                      </p:to>
                                    </p:set>
                                    <p:anim calcmode="lin" valueType="num">
                                      <p:cBhvr>
                                        <p:cTn id="15" dur="500" fill="hold"/>
                                        <p:tgtEl>
                                          <p:spTgt spid="2560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5603">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2560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560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560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25603">
                                            <p:txEl>
                                              <p:pRg st="1" end="1"/>
                                            </p:txEl>
                                          </p:spTgt>
                                        </p:tgtEl>
                                        <p:attrNameLst>
                                          <p:attrName>style.visibility</p:attrName>
                                        </p:attrNameLst>
                                      </p:cBhvr>
                                      <p:to>
                                        <p:strVal val="visible"/>
                                      </p:to>
                                    </p:set>
                                    <p:anim calcmode="lin" valueType="num">
                                      <p:cBhvr>
                                        <p:cTn id="24" dur="500" fill="hold"/>
                                        <p:tgtEl>
                                          <p:spTgt spid="2560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5603">
                                            <p:txEl>
                                              <p:pRg st="1" end="1"/>
                                            </p:txEl>
                                          </p:spTgt>
                                        </p:tgtEl>
                                        <p:attrNameLst>
                                          <p:attrName>ppt_y</p:attrName>
                                        </p:attrNameLst>
                                      </p:cBhvr>
                                      <p:tavLst>
                                        <p:tav tm="0">
                                          <p:val>
                                            <p:strVal val="#ppt_y"/>
                                          </p:val>
                                        </p:tav>
                                        <p:tav tm="100000">
                                          <p:val>
                                            <p:strVal val="#ppt_y"/>
                                          </p:val>
                                        </p:tav>
                                      </p:tavLst>
                                    </p:anim>
                                    <p:anim calcmode="lin" valueType="num">
                                      <p:cBhvr>
                                        <p:cTn id="26" dur="500" fill="hold"/>
                                        <p:tgtEl>
                                          <p:spTgt spid="2560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560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560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25603">
                                            <p:txEl>
                                              <p:pRg st="2" end="2"/>
                                            </p:txEl>
                                          </p:spTgt>
                                        </p:tgtEl>
                                        <p:attrNameLst>
                                          <p:attrName>style.visibility</p:attrName>
                                        </p:attrNameLst>
                                      </p:cBhvr>
                                      <p:to>
                                        <p:strVal val="visible"/>
                                      </p:to>
                                    </p:set>
                                    <p:anim calcmode="lin" valueType="num">
                                      <p:cBhvr>
                                        <p:cTn id="33" dur="500" fill="hold"/>
                                        <p:tgtEl>
                                          <p:spTgt spid="2560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5603">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2560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560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560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25603">
                                            <p:txEl>
                                              <p:pRg st="3" end="3"/>
                                            </p:txEl>
                                          </p:spTgt>
                                        </p:tgtEl>
                                        <p:attrNameLst>
                                          <p:attrName>style.visibility</p:attrName>
                                        </p:attrNameLst>
                                      </p:cBhvr>
                                      <p:to>
                                        <p:strVal val="visible"/>
                                      </p:to>
                                    </p:set>
                                    <p:anim calcmode="lin" valueType="num">
                                      <p:cBhvr>
                                        <p:cTn id="42" dur="500" fill="hold"/>
                                        <p:tgtEl>
                                          <p:spTgt spid="2560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5603">
                                            <p:txEl>
                                              <p:pRg st="3" end="3"/>
                                            </p:txEl>
                                          </p:spTgt>
                                        </p:tgtEl>
                                        <p:attrNameLst>
                                          <p:attrName>ppt_y</p:attrName>
                                        </p:attrNameLst>
                                      </p:cBhvr>
                                      <p:tavLst>
                                        <p:tav tm="0">
                                          <p:val>
                                            <p:strVal val="#ppt_y"/>
                                          </p:val>
                                        </p:tav>
                                        <p:tav tm="100000">
                                          <p:val>
                                            <p:strVal val="#ppt_y"/>
                                          </p:val>
                                        </p:tav>
                                      </p:tavLst>
                                    </p:anim>
                                    <p:anim calcmode="lin" valueType="num">
                                      <p:cBhvr>
                                        <p:cTn id="44" dur="500" fill="hold"/>
                                        <p:tgtEl>
                                          <p:spTgt spid="2560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560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560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41" presetClass="entr" presetSubtype="0" fill="hold" grpId="0" nodeType="clickEffect">
                                  <p:stCondLst>
                                    <p:cond delay="0"/>
                                  </p:stCondLst>
                                  <p:iterate type="lt">
                                    <p:tmPct val="10000"/>
                                  </p:iterate>
                                  <p:childTnLst>
                                    <p:set>
                                      <p:cBhvr>
                                        <p:cTn id="50" dur="1" fill="hold">
                                          <p:stCondLst>
                                            <p:cond delay="0"/>
                                          </p:stCondLst>
                                        </p:cTn>
                                        <p:tgtEl>
                                          <p:spTgt spid="25603">
                                            <p:txEl>
                                              <p:pRg st="4" end="4"/>
                                            </p:txEl>
                                          </p:spTgt>
                                        </p:tgtEl>
                                        <p:attrNameLst>
                                          <p:attrName>style.visibility</p:attrName>
                                        </p:attrNameLst>
                                      </p:cBhvr>
                                      <p:to>
                                        <p:strVal val="visible"/>
                                      </p:to>
                                    </p:set>
                                    <p:anim calcmode="lin" valueType="num">
                                      <p:cBhvr>
                                        <p:cTn id="51" dur="500" fill="hold"/>
                                        <p:tgtEl>
                                          <p:spTgt spid="2560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603">
                                            <p:txEl>
                                              <p:pRg st="4" end="4"/>
                                            </p:txEl>
                                          </p:spTgt>
                                        </p:tgtEl>
                                        <p:attrNameLst>
                                          <p:attrName>ppt_y</p:attrName>
                                        </p:attrNameLst>
                                      </p:cBhvr>
                                      <p:tavLst>
                                        <p:tav tm="0">
                                          <p:val>
                                            <p:strVal val="#ppt_y"/>
                                          </p:val>
                                        </p:tav>
                                        <p:tav tm="100000">
                                          <p:val>
                                            <p:strVal val="#ppt_y"/>
                                          </p:val>
                                        </p:tav>
                                      </p:tavLst>
                                    </p:anim>
                                    <p:anim calcmode="lin" valueType="num">
                                      <p:cBhvr>
                                        <p:cTn id="53" dur="500" fill="hold"/>
                                        <p:tgtEl>
                                          <p:spTgt spid="2560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60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pPr eaLnBrk="1" hangingPunct="1"/>
            <a:r>
              <a:rPr lang="ru-RU" dirty="0" smtClean="0"/>
              <a:t>Рефлексия</a:t>
            </a:r>
          </a:p>
        </p:txBody>
      </p:sp>
      <p:sp>
        <p:nvSpPr>
          <p:cNvPr id="3" name="Содержимое 2"/>
          <p:cNvSpPr>
            <a:spLocks noGrp="1"/>
          </p:cNvSpPr>
          <p:nvPr>
            <p:ph idx="1"/>
          </p:nvPr>
        </p:nvSpPr>
        <p:spPr/>
        <p:txBody>
          <a:bodyPr>
            <a:normAutofit fontScale="92500" lnSpcReduction="10000"/>
          </a:bodyPr>
          <a:lstStyle/>
          <a:p>
            <a:pPr marL="274320" indent="-274320" algn="just" eaLnBrk="1" fontAlgn="auto" hangingPunct="1">
              <a:lnSpc>
                <a:spcPct val="90000"/>
              </a:lnSpc>
              <a:spcAft>
                <a:spcPts val="0"/>
              </a:spcAft>
              <a:buClr>
                <a:schemeClr val="accent3"/>
              </a:buClr>
              <a:buFont typeface="Wingdings 2"/>
              <a:buChar char=""/>
              <a:defRPr/>
            </a:pPr>
            <a:r>
              <a:rPr lang="ru-RU" sz="2800" dirty="0" smtClean="0"/>
              <a:t>Рефлексия- вспомнить и осознать основные этапы учебной деятельности, индивидуальные и коллективные результаты (продукты) деятельности, проблемы и способы деятельности. Соотнесение поставленной цели с результатами обучения.</a:t>
            </a:r>
          </a:p>
          <a:p>
            <a:pPr marL="274320" indent="-274320" algn="just" eaLnBrk="1" fontAlgn="auto" hangingPunct="1">
              <a:lnSpc>
                <a:spcPct val="90000"/>
              </a:lnSpc>
              <a:spcAft>
                <a:spcPts val="0"/>
              </a:spcAft>
              <a:buClr>
                <a:schemeClr val="accent3"/>
              </a:buClr>
              <a:buFont typeface="Wingdings 2"/>
              <a:buChar char=""/>
              <a:defRPr/>
            </a:pPr>
            <a:r>
              <a:rPr lang="ru-RU" sz="2800" dirty="0" smtClean="0"/>
              <a:t>Рефлексия- способность разума обращать свой «взор на себя», исследовательский акт направленный человеком на себя</a:t>
            </a:r>
          </a:p>
          <a:p>
            <a:pPr marL="274320" indent="-274320" algn="just" eaLnBrk="1" fontAlgn="auto" hangingPunct="1">
              <a:lnSpc>
                <a:spcPct val="90000"/>
              </a:lnSpc>
              <a:spcAft>
                <a:spcPts val="0"/>
              </a:spcAft>
              <a:buClr>
                <a:schemeClr val="accent3"/>
              </a:buClr>
              <a:buFont typeface="Wingdings 2"/>
              <a:buChar char=""/>
              <a:defRPr/>
            </a:pPr>
            <a:r>
              <a:rPr lang="ru-RU" sz="2800" dirty="0" smtClean="0"/>
              <a:t>Рефлексия- форма теоретической деятельности человека, направленная на осмысление своих собственных действий и законов(БЭС, философ.).</a:t>
            </a:r>
          </a:p>
          <a:p>
            <a:pPr marL="274320" indent="-274320" algn="just" eaLnBrk="1" fontAlgn="auto" hangingPunct="1">
              <a:lnSpc>
                <a:spcPct val="90000"/>
              </a:lnSpc>
              <a:spcAft>
                <a:spcPts val="0"/>
              </a:spcAft>
              <a:buClr>
                <a:schemeClr val="accent3"/>
              </a:buClr>
              <a:buFont typeface="Wingdings 2"/>
              <a:buChar char=""/>
              <a:defRPr/>
            </a:pP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ppt_x</p:attrName>
                                        </p:attrNameLst>
                                      </p:cBhvr>
                                      <p:tavLst>
                                        <p:tav tm="0">
                                          <p:val>
                                            <p:strVal val="#ppt_x-.2"/>
                                          </p:val>
                                        </p:tav>
                                        <p:tav tm="100000">
                                          <p:val>
                                            <p:strVal val="#ppt_x"/>
                                          </p:val>
                                        </p:tav>
                                      </p:tavLst>
                                    </p:anim>
                                    <p:anim calcmode="lin" valueType="num">
                                      <p:cBhvr>
                                        <p:cTn id="8" dur="1000" fill="hold"/>
                                        <p:tgtEl>
                                          <p:spTgt spid="7170"/>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strips(downRight)">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strips(downRight)">
                                      <p:cBhvr>
                                        <p:cTn id="19" dur="1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strips(downRight)">
                                      <p:cBhvr>
                                        <p:cTn id="2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Рефлексия настроения «Смайлики»</a:t>
            </a:r>
            <a:endParaRPr lang="ru-RU" dirty="0"/>
          </a:p>
        </p:txBody>
      </p:sp>
      <p:sp>
        <p:nvSpPr>
          <p:cNvPr id="26627" name="Содержимое 2"/>
          <p:cNvSpPr>
            <a:spLocks noGrp="1"/>
          </p:cNvSpPr>
          <p:nvPr>
            <p:ph idx="1"/>
          </p:nvPr>
        </p:nvSpPr>
        <p:spPr>
          <a:ln>
            <a:solidFill>
              <a:schemeClr val="bg1"/>
            </a:solidFill>
          </a:ln>
        </p:spPr>
        <p:txBody>
          <a:bodyPr/>
          <a:lstStyle/>
          <a:p>
            <a:pPr eaLnBrk="1" hangingPunct="1"/>
            <a:r>
              <a:rPr lang="ru-RU" dirty="0" smtClean="0"/>
              <a:t>Обучающиеся сигнализируют о своем эмоциональном состоянии с помощью карточки со стилизованными рисунками</a:t>
            </a:r>
            <a:endParaRPr lang="ru-RU" dirty="0" smtClean="0">
              <a:solidFill>
                <a:srgbClr val="FFFF00"/>
              </a:solidFill>
            </a:endParaRPr>
          </a:p>
          <a:p>
            <a:pPr eaLnBrk="1" hangingPunct="1">
              <a:buFont typeface="Wingdings 2" pitchFamily="18" charset="2"/>
              <a:buNone/>
            </a:pPr>
            <a:endParaRPr lang="ru-RU" dirty="0" smtClean="0">
              <a:solidFill>
                <a:srgbClr val="FFFF00"/>
              </a:solidFill>
            </a:endParaRPr>
          </a:p>
          <a:p>
            <a:pPr eaLnBrk="1" hangingPunct="1">
              <a:buNone/>
            </a:pPr>
            <a:r>
              <a:rPr lang="ru-RU" dirty="0" smtClean="0">
                <a:solidFill>
                  <a:srgbClr val="FFFF00"/>
                </a:solidFill>
              </a:rPr>
              <a:t>                                     </a:t>
            </a:r>
          </a:p>
          <a:p>
            <a:pPr eaLnBrk="1" hangingPunct="1">
              <a:buNone/>
            </a:pPr>
            <a:r>
              <a:rPr lang="ru-RU" dirty="0" smtClean="0">
                <a:solidFill>
                  <a:srgbClr val="FF0000"/>
                </a:solidFill>
              </a:rPr>
              <a:t>  </a:t>
            </a:r>
          </a:p>
          <a:p>
            <a:pPr eaLnBrk="1" hangingPunct="1"/>
            <a:endParaRPr lang="ru-RU" dirty="0" smtClean="0">
              <a:solidFill>
                <a:srgbClr val="FF0000"/>
              </a:solidFill>
            </a:endParaRPr>
          </a:p>
          <a:p>
            <a:pPr eaLnBrk="1" hangingPunct="1"/>
            <a:r>
              <a:rPr lang="ru-RU" dirty="0" smtClean="0">
                <a:solidFill>
                  <a:srgbClr val="FF0000"/>
                </a:solidFill>
              </a:rPr>
              <a:t>  </a:t>
            </a:r>
            <a:r>
              <a:rPr lang="ru-RU" sz="2000" dirty="0" smtClean="0">
                <a:solidFill>
                  <a:srgbClr val="FF0000"/>
                </a:solidFill>
              </a:rPr>
              <a:t>отличное  </a:t>
            </a:r>
            <a:r>
              <a:rPr lang="ru-RU" dirty="0" smtClean="0">
                <a:solidFill>
                  <a:srgbClr val="FF0000"/>
                </a:solidFill>
              </a:rPr>
              <a:t>               </a:t>
            </a:r>
            <a:r>
              <a:rPr lang="ru-RU" sz="2000" dirty="0" smtClean="0">
                <a:solidFill>
                  <a:srgbClr val="FF0000"/>
                </a:solidFill>
              </a:rPr>
              <a:t>нормальное                         плохое</a:t>
            </a:r>
          </a:p>
          <a:p>
            <a:pPr eaLnBrk="1" hangingPunct="1"/>
            <a:endParaRPr lang="ru-RU" sz="2000" dirty="0" smtClean="0">
              <a:solidFill>
                <a:srgbClr val="FF0000"/>
              </a:solidFill>
            </a:endParaRPr>
          </a:p>
        </p:txBody>
      </p:sp>
      <p:sp>
        <p:nvSpPr>
          <p:cNvPr id="26628" name="AutoShape 20"/>
          <p:cNvSpPr>
            <a:spLocks noChangeArrowheads="1"/>
          </p:cNvSpPr>
          <p:nvPr/>
        </p:nvSpPr>
        <p:spPr bwMode="auto">
          <a:xfrm>
            <a:off x="1331913" y="4292600"/>
            <a:ext cx="914400" cy="914400"/>
          </a:xfrm>
          <a:prstGeom prst="smileyFace">
            <a:avLst>
              <a:gd name="adj" fmla="val 4653"/>
            </a:avLst>
          </a:prstGeom>
          <a:solidFill>
            <a:srgbClr val="FFFF00"/>
          </a:solidFill>
          <a:ln w="9525">
            <a:solidFill>
              <a:schemeClr val="tx1"/>
            </a:solidFill>
            <a:round/>
            <a:headEnd/>
            <a:tailEnd/>
          </a:ln>
        </p:spPr>
        <p:txBody>
          <a:bodyPr wrap="none" anchor="ctr"/>
          <a:lstStyle/>
          <a:p>
            <a:endParaRPr lang="ru-RU"/>
          </a:p>
        </p:txBody>
      </p:sp>
      <p:sp>
        <p:nvSpPr>
          <p:cNvPr id="26629" name="AutoShape 21"/>
          <p:cNvSpPr>
            <a:spLocks noChangeArrowheads="1"/>
          </p:cNvSpPr>
          <p:nvPr/>
        </p:nvSpPr>
        <p:spPr bwMode="auto">
          <a:xfrm>
            <a:off x="3786188" y="4214813"/>
            <a:ext cx="914400" cy="914400"/>
          </a:xfrm>
          <a:prstGeom prst="smileyFace">
            <a:avLst>
              <a:gd name="adj" fmla="val 454"/>
            </a:avLst>
          </a:prstGeom>
          <a:solidFill>
            <a:srgbClr val="FFFF00"/>
          </a:solidFill>
          <a:ln w="9525">
            <a:solidFill>
              <a:schemeClr val="tx1"/>
            </a:solidFill>
            <a:round/>
            <a:headEnd/>
            <a:tailEnd/>
          </a:ln>
        </p:spPr>
        <p:txBody>
          <a:bodyPr wrap="none" anchor="ctr"/>
          <a:lstStyle/>
          <a:p>
            <a:endParaRPr lang="ru-RU"/>
          </a:p>
        </p:txBody>
      </p:sp>
      <p:sp>
        <p:nvSpPr>
          <p:cNvPr id="26630" name="AutoShape 22"/>
          <p:cNvSpPr>
            <a:spLocks noChangeArrowheads="1"/>
          </p:cNvSpPr>
          <p:nvPr/>
        </p:nvSpPr>
        <p:spPr bwMode="auto">
          <a:xfrm>
            <a:off x="6516688" y="4221163"/>
            <a:ext cx="914400" cy="914400"/>
          </a:xfrm>
          <a:prstGeom prst="smileyFace">
            <a:avLst>
              <a:gd name="adj" fmla="val -4653"/>
            </a:avLst>
          </a:prstGeom>
          <a:solidFill>
            <a:srgbClr val="FFFF00"/>
          </a:solidFill>
          <a:ln w="9525">
            <a:solidFill>
              <a:schemeClr val="tx1"/>
            </a:solidFill>
            <a:round/>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26627">
                                            <p:txEl>
                                              <p:pRg st="0" end="0"/>
                                            </p:txEl>
                                          </p:spTgt>
                                        </p:tgtEl>
                                        <p:attrNameLst>
                                          <p:attrName>style.visibility</p:attrName>
                                        </p:attrNameLst>
                                      </p:cBhvr>
                                      <p:to>
                                        <p:strVal val="visible"/>
                                      </p:to>
                                    </p:set>
                                    <p:animEffect transition="in" filter="fade">
                                      <p:cBhvr>
                                        <p:cTn id="15" dur="1000"/>
                                        <p:tgtEl>
                                          <p:spTgt spid="26627">
                                            <p:txEl>
                                              <p:pRg st="0" end="0"/>
                                            </p:txEl>
                                          </p:spTgt>
                                        </p:tgtEl>
                                      </p:cBhvr>
                                    </p:animEffect>
                                    <p:anim calcmode="lin" valueType="num">
                                      <p:cBhvr>
                                        <p:cTn id="16"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26627">
                                            <p:txEl>
                                              <p:pRg st="5" end="5"/>
                                            </p:txEl>
                                          </p:spTgt>
                                        </p:tgtEl>
                                        <p:attrNameLst>
                                          <p:attrName>style.visibility</p:attrName>
                                        </p:attrNameLst>
                                      </p:cBhvr>
                                      <p:to>
                                        <p:strVal val="visible"/>
                                      </p:to>
                                    </p:set>
                                    <p:animEffect transition="in" filter="fade">
                                      <p:cBhvr>
                                        <p:cTn id="22" dur="1000"/>
                                        <p:tgtEl>
                                          <p:spTgt spid="26627">
                                            <p:txEl>
                                              <p:pRg st="5" end="5"/>
                                            </p:txEl>
                                          </p:spTgt>
                                        </p:tgtEl>
                                      </p:cBhvr>
                                    </p:animEffect>
                                    <p:anim calcmode="lin" valueType="num">
                                      <p:cBhvr>
                                        <p:cTn id="23" dur="10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26627">
                                            <p:txEl>
                                              <p:pRg st="5" end="5"/>
                                            </p:txEl>
                                          </p:spTgt>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grpId="0" nodeType="afterEffect">
                                  <p:stCondLst>
                                    <p:cond delay="0"/>
                                  </p:stCondLst>
                                  <p:childTnLst>
                                    <p:set>
                                      <p:cBhvr>
                                        <p:cTn id="27" dur="1" fill="hold">
                                          <p:stCondLst>
                                            <p:cond delay="0"/>
                                          </p:stCondLst>
                                        </p:cTn>
                                        <p:tgtEl>
                                          <p:spTgt spid="26628"/>
                                        </p:tgtEl>
                                        <p:attrNameLst>
                                          <p:attrName>style.visibility</p:attrName>
                                        </p:attrNameLst>
                                      </p:cBhvr>
                                      <p:to>
                                        <p:strVal val="visible"/>
                                      </p:to>
                                    </p:set>
                                    <p:anim calcmode="lin" valueType="num">
                                      <p:cBhvr>
                                        <p:cTn id="28" dur="500" fill="hold"/>
                                        <p:tgtEl>
                                          <p:spTgt spid="26628"/>
                                        </p:tgtEl>
                                        <p:attrNameLst>
                                          <p:attrName>ppt_w</p:attrName>
                                        </p:attrNameLst>
                                      </p:cBhvr>
                                      <p:tavLst>
                                        <p:tav tm="0">
                                          <p:val>
                                            <p:fltVal val="0"/>
                                          </p:val>
                                        </p:tav>
                                        <p:tav tm="100000">
                                          <p:val>
                                            <p:strVal val="#ppt_w"/>
                                          </p:val>
                                        </p:tav>
                                      </p:tavLst>
                                    </p:anim>
                                    <p:anim calcmode="lin" valueType="num">
                                      <p:cBhvr>
                                        <p:cTn id="29" dur="500" fill="hold"/>
                                        <p:tgtEl>
                                          <p:spTgt spid="26628"/>
                                        </p:tgtEl>
                                        <p:attrNameLst>
                                          <p:attrName>ppt_h</p:attrName>
                                        </p:attrNameLst>
                                      </p:cBhvr>
                                      <p:tavLst>
                                        <p:tav tm="0">
                                          <p:val>
                                            <p:fltVal val="0"/>
                                          </p:val>
                                        </p:tav>
                                        <p:tav tm="100000">
                                          <p:val>
                                            <p:strVal val="#ppt_h"/>
                                          </p:val>
                                        </p:tav>
                                      </p:tavLst>
                                    </p:anim>
                                    <p:anim calcmode="lin" valueType="num">
                                      <p:cBhvr>
                                        <p:cTn id="30" dur="500" fill="hold"/>
                                        <p:tgtEl>
                                          <p:spTgt spid="26628"/>
                                        </p:tgtEl>
                                        <p:attrNameLst>
                                          <p:attrName>style.rotation</p:attrName>
                                        </p:attrNameLst>
                                      </p:cBhvr>
                                      <p:tavLst>
                                        <p:tav tm="0">
                                          <p:val>
                                            <p:fltVal val="360"/>
                                          </p:val>
                                        </p:tav>
                                        <p:tav tm="100000">
                                          <p:val>
                                            <p:fltVal val="0"/>
                                          </p:val>
                                        </p:tav>
                                      </p:tavLst>
                                    </p:anim>
                                    <p:animEffect transition="in" filter="fade">
                                      <p:cBhvr>
                                        <p:cTn id="31" dur="500"/>
                                        <p:tgtEl>
                                          <p:spTgt spid="26628"/>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26629"/>
                                        </p:tgtEl>
                                        <p:attrNameLst>
                                          <p:attrName>style.visibility</p:attrName>
                                        </p:attrNameLst>
                                      </p:cBhvr>
                                      <p:to>
                                        <p:strVal val="visible"/>
                                      </p:to>
                                    </p:set>
                                    <p:anim calcmode="lin" valueType="num">
                                      <p:cBhvr>
                                        <p:cTn id="34" dur="500" fill="hold"/>
                                        <p:tgtEl>
                                          <p:spTgt spid="26629"/>
                                        </p:tgtEl>
                                        <p:attrNameLst>
                                          <p:attrName>ppt_w</p:attrName>
                                        </p:attrNameLst>
                                      </p:cBhvr>
                                      <p:tavLst>
                                        <p:tav tm="0">
                                          <p:val>
                                            <p:fltVal val="0"/>
                                          </p:val>
                                        </p:tav>
                                        <p:tav tm="100000">
                                          <p:val>
                                            <p:strVal val="#ppt_w"/>
                                          </p:val>
                                        </p:tav>
                                      </p:tavLst>
                                    </p:anim>
                                    <p:anim calcmode="lin" valueType="num">
                                      <p:cBhvr>
                                        <p:cTn id="35" dur="500" fill="hold"/>
                                        <p:tgtEl>
                                          <p:spTgt spid="26629"/>
                                        </p:tgtEl>
                                        <p:attrNameLst>
                                          <p:attrName>ppt_h</p:attrName>
                                        </p:attrNameLst>
                                      </p:cBhvr>
                                      <p:tavLst>
                                        <p:tav tm="0">
                                          <p:val>
                                            <p:fltVal val="0"/>
                                          </p:val>
                                        </p:tav>
                                        <p:tav tm="100000">
                                          <p:val>
                                            <p:strVal val="#ppt_h"/>
                                          </p:val>
                                        </p:tav>
                                      </p:tavLst>
                                    </p:anim>
                                    <p:anim calcmode="lin" valueType="num">
                                      <p:cBhvr>
                                        <p:cTn id="36" dur="500" fill="hold"/>
                                        <p:tgtEl>
                                          <p:spTgt spid="26629"/>
                                        </p:tgtEl>
                                        <p:attrNameLst>
                                          <p:attrName>style.rotation</p:attrName>
                                        </p:attrNameLst>
                                      </p:cBhvr>
                                      <p:tavLst>
                                        <p:tav tm="0">
                                          <p:val>
                                            <p:fltVal val="360"/>
                                          </p:val>
                                        </p:tav>
                                        <p:tav tm="100000">
                                          <p:val>
                                            <p:fltVal val="0"/>
                                          </p:val>
                                        </p:tav>
                                      </p:tavLst>
                                    </p:anim>
                                    <p:animEffect transition="in" filter="fade">
                                      <p:cBhvr>
                                        <p:cTn id="37" dur="500"/>
                                        <p:tgtEl>
                                          <p:spTgt spid="26629"/>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26630"/>
                                        </p:tgtEl>
                                        <p:attrNameLst>
                                          <p:attrName>style.visibility</p:attrName>
                                        </p:attrNameLst>
                                      </p:cBhvr>
                                      <p:to>
                                        <p:strVal val="visible"/>
                                      </p:to>
                                    </p:set>
                                    <p:anim calcmode="lin" valueType="num">
                                      <p:cBhvr>
                                        <p:cTn id="40" dur="500" fill="hold"/>
                                        <p:tgtEl>
                                          <p:spTgt spid="26630"/>
                                        </p:tgtEl>
                                        <p:attrNameLst>
                                          <p:attrName>ppt_w</p:attrName>
                                        </p:attrNameLst>
                                      </p:cBhvr>
                                      <p:tavLst>
                                        <p:tav tm="0">
                                          <p:val>
                                            <p:fltVal val="0"/>
                                          </p:val>
                                        </p:tav>
                                        <p:tav tm="100000">
                                          <p:val>
                                            <p:strVal val="#ppt_w"/>
                                          </p:val>
                                        </p:tav>
                                      </p:tavLst>
                                    </p:anim>
                                    <p:anim calcmode="lin" valueType="num">
                                      <p:cBhvr>
                                        <p:cTn id="41" dur="500" fill="hold"/>
                                        <p:tgtEl>
                                          <p:spTgt spid="26630"/>
                                        </p:tgtEl>
                                        <p:attrNameLst>
                                          <p:attrName>ppt_h</p:attrName>
                                        </p:attrNameLst>
                                      </p:cBhvr>
                                      <p:tavLst>
                                        <p:tav tm="0">
                                          <p:val>
                                            <p:fltVal val="0"/>
                                          </p:val>
                                        </p:tav>
                                        <p:tav tm="100000">
                                          <p:val>
                                            <p:strVal val="#ppt_h"/>
                                          </p:val>
                                        </p:tav>
                                      </p:tavLst>
                                    </p:anim>
                                    <p:anim calcmode="lin" valueType="num">
                                      <p:cBhvr>
                                        <p:cTn id="42" dur="500" fill="hold"/>
                                        <p:tgtEl>
                                          <p:spTgt spid="26630"/>
                                        </p:tgtEl>
                                        <p:attrNameLst>
                                          <p:attrName>style.rotation</p:attrName>
                                        </p:attrNameLst>
                                      </p:cBhvr>
                                      <p:tavLst>
                                        <p:tav tm="0">
                                          <p:val>
                                            <p:fltVal val="360"/>
                                          </p:val>
                                        </p:tav>
                                        <p:tav tm="100000">
                                          <p:val>
                                            <p:fltVal val="0"/>
                                          </p:val>
                                        </p:tav>
                                      </p:tavLst>
                                    </p:anim>
                                    <p:animEffect transition="in" filter="fade">
                                      <p:cBhvr>
                                        <p:cTn id="43"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627" grpId="0" uiExpand="1" build="p"/>
      <p:bldP spid="26628" grpId="0" animBg="1"/>
      <p:bldP spid="26629" grpId="0" animBg="1"/>
      <p:bldP spid="266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Рефлексия настроения «Солнышко»</a:t>
            </a:r>
            <a:endParaRPr lang="ru-RU" dirty="0"/>
          </a:p>
        </p:txBody>
      </p:sp>
      <p:sp>
        <p:nvSpPr>
          <p:cNvPr id="27651" name="Содержимое 2"/>
          <p:cNvSpPr>
            <a:spLocks noGrp="1"/>
          </p:cNvSpPr>
          <p:nvPr>
            <p:ph idx="1"/>
          </p:nvPr>
        </p:nvSpPr>
        <p:spPr/>
        <p:txBody>
          <a:bodyPr/>
          <a:lstStyle/>
          <a:p>
            <a:pPr eaLnBrk="1" hangingPunct="1">
              <a:buFont typeface="Wingdings 2" pitchFamily="18" charset="2"/>
              <a:buNone/>
            </a:pPr>
            <a:r>
              <a:rPr lang="ru-RU" dirty="0" smtClean="0"/>
              <a:t>Закончи предложение: </a:t>
            </a:r>
            <a:r>
              <a:rPr lang="ru-RU" b="1" i="1" dirty="0" smtClean="0"/>
              <a:t>«Моё настроение похоже на:</a:t>
            </a:r>
            <a:endParaRPr lang="ru-RU" b="1" dirty="0" smtClean="0"/>
          </a:p>
          <a:p>
            <a:pPr eaLnBrk="1" hangingPunct="1"/>
            <a:r>
              <a:rPr lang="ru-RU" b="1" i="1" dirty="0" smtClean="0"/>
              <a:t>солнышко;</a:t>
            </a:r>
            <a:endParaRPr lang="ru-RU" b="1" dirty="0" smtClean="0"/>
          </a:p>
          <a:p>
            <a:pPr eaLnBrk="1" hangingPunct="1"/>
            <a:r>
              <a:rPr lang="ru-RU" b="1" i="1" dirty="0" smtClean="0"/>
              <a:t>солнышко с тучкой;</a:t>
            </a:r>
            <a:endParaRPr lang="ru-RU" b="1" dirty="0" smtClean="0"/>
          </a:p>
          <a:p>
            <a:pPr eaLnBrk="1" hangingPunct="1"/>
            <a:r>
              <a:rPr lang="ru-RU" b="1" i="1" dirty="0" smtClean="0"/>
              <a:t>тучку;</a:t>
            </a:r>
            <a:endParaRPr lang="ru-RU" b="1" dirty="0" smtClean="0"/>
          </a:p>
          <a:p>
            <a:pPr eaLnBrk="1" hangingPunct="1"/>
            <a:r>
              <a:rPr lang="ru-RU" b="1" i="1" dirty="0" smtClean="0"/>
              <a:t>тучку с дождиком;</a:t>
            </a:r>
            <a:endParaRPr lang="ru-RU" b="1" dirty="0" smtClean="0"/>
          </a:p>
          <a:p>
            <a:pPr eaLnBrk="1" hangingPunct="1"/>
            <a:r>
              <a:rPr lang="ru-RU" b="1" i="1" dirty="0" smtClean="0"/>
              <a:t>тучку с молнией</a:t>
            </a:r>
            <a:endParaRPr lang="ru-RU" dirty="0" smtClean="0"/>
          </a:p>
          <a:p>
            <a:pPr eaLnBrk="1" hangingPunct="1"/>
            <a:endParaRPr lang="ru-RU" dirty="0" smtClean="0"/>
          </a:p>
        </p:txBody>
      </p:sp>
      <p:pic>
        <p:nvPicPr>
          <p:cNvPr id="27652" name="Picture 3"/>
          <p:cNvPicPr>
            <a:picLocks noChangeAspect="1" noChangeArrowheads="1"/>
          </p:cNvPicPr>
          <p:nvPr/>
        </p:nvPicPr>
        <p:blipFill>
          <a:blip r:embed="rId2"/>
          <a:srcRect/>
          <a:stretch>
            <a:fillRect/>
          </a:stretch>
        </p:blipFill>
        <p:spPr bwMode="auto">
          <a:xfrm>
            <a:off x="6227763" y="2492375"/>
            <a:ext cx="2214562" cy="1800225"/>
          </a:xfrm>
          <a:prstGeom prst="rect">
            <a:avLst/>
          </a:prstGeom>
          <a:noFill/>
          <a:ln w="9525">
            <a:noFill/>
            <a:miter lim="800000"/>
            <a:headEnd/>
            <a:tailEnd/>
          </a:ln>
        </p:spPr>
      </p:pic>
      <p:pic>
        <p:nvPicPr>
          <p:cNvPr id="27653" name="Picture 5"/>
          <p:cNvPicPr>
            <a:picLocks noChangeAspect="1" noChangeArrowheads="1"/>
          </p:cNvPicPr>
          <p:nvPr/>
        </p:nvPicPr>
        <p:blipFill>
          <a:blip r:embed="rId3"/>
          <a:srcRect/>
          <a:stretch>
            <a:fillRect/>
          </a:stretch>
        </p:blipFill>
        <p:spPr bwMode="auto">
          <a:xfrm>
            <a:off x="4716463" y="3929063"/>
            <a:ext cx="2016125" cy="200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228" fill="hold">
                                          <p:stCondLst>
                                            <p:cond delay="0"/>
                                          </p:stCondLst>
                                        </p:cTn>
                                        <p:tgtEl>
                                          <p:spTgt spid="2"/>
                                        </p:tgtEl>
                                        <p:attrNameLst>
                                          <p:attrName>style.rotation</p:attrName>
                                        </p:attrNameLst>
                                      </p:cBhvr>
                                      <p:to>
                                        <p:strVal val="-45.0"/>
                                      </p:to>
                                    </p:set>
                                    <p:anim calcmode="lin" valueType="num">
                                      <p:cBhvr>
                                        <p:cTn id="8" dur="228" fill="hold">
                                          <p:stCondLst>
                                            <p:cond delay="228"/>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27652"/>
                                        </p:tgtEl>
                                        <p:attrNameLst>
                                          <p:attrName>style.visibility</p:attrName>
                                        </p:attrNameLst>
                                      </p:cBhvr>
                                      <p:to>
                                        <p:strVal val="visible"/>
                                      </p:to>
                                    </p:set>
                                    <p:anim calcmode="lin" valueType="num">
                                      <p:cBhvr>
                                        <p:cTn id="16" dur="1000" fill="hold"/>
                                        <p:tgtEl>
                                          <p:spTgt spid="27652"/>
                                        </p:tgtEl>
                                        <p:attrNameLst>
                                          <p:attrName>ppt_w</p:attrName>
                                        </p:attrNameLst>
                                      </p:cBhvr>
                                      <p:tavLst>
                                        <p:tav tm="0">
                                          <p:val>
                                            <p:fltVal val="0"/>
                                          </p:val>
                                        </p:tav>
                                        <p:tav tm="100000">
                                          <p:val>
                                            <p:strVal val="#ppt_w"/>
                                          </p:val>
                                        </p:tav>
                                      </p:tavLst>
                                    </p:anim>
                                    <p:anim calcmode="lin" valueType="num">
                                      <p:cBhvr>
                                        <p:cTn id="17" dur="1000" fill="hold"/>
                                        <p:tgtEl>
                                          <p:spTgt spid="27652"/>
                                        </p:tgtEl>
                                        <p:attrNameLst>
                                          <p:attrName>ppt_h</p:attrName>
                                        </p:attrNameLst>
                                      </p:cBhvr>
                                      <p:tavLst>
                                        <p:tav tm="0">
                                          <p:val>
                                            <p:fltVal val="0"/>
                                          </p:val>
                                        </p:tav>
                                        <p:tav tm="100000">
                                          <p:val>
                                            <p:strVal val="#ppt_h"/>
                                          </p:val>
                                        </p:tav>
                                      </p:tavLst>
                                    </p:anim>
                                    <p:animEffect transition="in" filter="fade">
                                      <p:cBhvr>
                                        <p:cTn id="18" dur="1000"/>
                                        <p:tgtEl>
                                          <p:spTgt spid="2765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27651">
                                            <p:txEl>
                                              <p:pRg st="0" end="0"/>
                                            </p:txEl>
                                          </p:spTgt>
                                        </p:tgtEl>
                                        <p:attrNameLst>
                                          <p:attrName>style.visibility</p:attrName>
                                        </p:attrNameLst>
                                      </p:cBhvr>
                                      <p:to>
                                        <p:strVal val="visible"/>
                                      </p:to>
                                    </p:set>
                                    <p:anim calcmode="lin" valueType="num">
                                      <p:cBhvr>
                                        <p:cTn id="23" dur="500" fill="hold"/>
                                        <p:tgtEl>
                                          <p:spTgt spid="27651">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7651">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765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27651">
                                            <p:txEl>
                                              <p:pRg st="1" end="1"/>
                                            </p:txEl>
                                          </p:spTgt>
                                        </p:tgtEl>
                                        <p:attrNameLst>
                                          <p:attrName>style.visibility</p:attrName>
                                        </p:attrNameLst>
                                      </p:cBhvr>
                                      <p:to>
                                        <p:strVal val="visible"/>
                                      </p:to>
                                    </p:set>
                                    <p:anim calcmode="lin" valueType="num">
                                      <p:cBhvr>
                                        <p:cTn id="30" dur="500" fill="hold"/>
                                        <p:tgtEl>
                                          <p:spTgt spid="27651">
                                            <p:txEl>
                                              <p:pRg st="1" end="1"/>
                                            </p:txEl>
                                          </p:spTgt>
                                        </p:tgtEl>
                                        <p:attrNameLst>
                                          <p:attrName>ppt_w</p:attrName>
                                        </p:attrNameLst>
                                      </p:cBhvr>
                                      <p:tavLst>
                                        <p:tav tm="0">
                                          <p:val>
                                            <p:fltVal val="0"/>
                                          </p:val>
                                        </p:tav>
                                        <p:tav tm="100000">
                                          <p:val>
                                            <p:strVal val="#ppt_w"/>
                                          </p:val>
                                        </p:tav>
                                      </p:tavLst>
                                    </p:anim>
                                    <p:anim calcmode="lin" valueType="num">
                                      <p:cBhvr>
                                        <p:cTn id="31" dur="500" fill="hold"/>
                                        <p:tgtEl>
                                          <p:spTgt spid="27651">
                                            <p:txEl>
                                              <p:pRg st="1" end="1"/>
                                            </p:txEl>
                                          </p:spTgt>
                                        </p:tgtEl>
                                        <p:attrNameLst>
                                          <p:attrName>ppt_h</p:attrName>
                                        </p:attrNameLst>
                                      </p:cBhvr>
                                      <p:tavLst>
                                        <p:tav tm="0">
                                          <p:val>
                                            <p:fltVal val="0"/>
                                          </p:val>
                                        </p:tav>
                                        <p:tav tm="100000">
                                          <p:val>
                                            <p:strVal val="#ppt_h"/>
                                          </p:val>
                                        </p:tav>
                                      </p:tavLst>
                                    </p:anim>
                                    <p:animEffect transition="in" filter="fade">
                                      <p:cBhvr>
                                        <p:cTn id="32" dur="500"/>
                                        <p:tgtEl>
                                          <p:spTgt spid="27651">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27651">
                                            <p:txEl>
                                              <p:pRg st="2" end="2"/>
                                            </p:txEl>
                                          </p:spTgt>
                                        </p:tgtEl>
                                        <p:attrNameLst>
                                          <p:attrName>style.visibility</p:attrName>
                                        </p:attrNameLst>
                                      </p:cBhvr>
                                      <p:to>
                                        <p:strVal val="visible"/>
                                      </p:to>
                                    </p:set>
                                    <p:anim calcmode="lin" valueType="num">
                                      <p:cBhvr>
                                        <p:cTn id="37" dur="500" fill="hold"/>
                                        <p:tgtEl>
                                          <p:spTgt spid="27651">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27651">
                                            <p:txEl>
                                              <p:pRg st="2" end="2"/>
                                            </p:txEl>
                                          </p:spTgt>
                                        </p:tgtEl>
                                        <p:attrNameLst>
                                          <p:attrName>ppt_h</p:attrName>
                                        </p:attrNameLst>
                                      </p:cBhvr>
                                      <p:tavLst>
                                        <p:tav tm="0">
                                          <p:val>
                                            <p:fltVal val="0"/>
                                          </p:val>
                                        </p:tav>
                                        <p:tav tm="100000">
                                          <p:val>
                                            <p:strVal val="#ppt_h"/>
                                          </p:val>
                                        </p:tav>
                                      </p:tavLst>
                                    </p:anim>
                                    <p:animEffect transition="in" filter="fade">
                                      <p:cBhvr>
                                        <p:cTn id="39" dur="500"/>
                                        <p:tgtEl>
                                          <p:spTgt spid="27651">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0" fill="hold" grpId="0" nodeType="clickEffect">
                                  <p:stCondLst>
                                    <p:cond delay="0"/>
                                  </p:stCondLst>
                                  <p:childTnLst>
                                    <p:set>
                                      <p:cBhvr>
                                        <p:cTn id="43" dur="1" fill="hold">
                                          <p:stCondLst>
                                            <p:cond delay="0"/>
                                          </p:stCondLst>
                                        </p:cTn>
                                        <p:tgtEl>
                                          <p:spTgt spid="27651">
                                            <p:txEl>
                                              <p:pRg st="3" end="3"/>
                                            </p:txEl>
                                          </p:spTgt>
                                        </p:tgtEl>
                                        <p:attrNameLst>
                                          <p:attrName>style.visibility</p:attrName>
                                        </p:attrNameLst>
                                      </p:cBhvr>
                                      <p:to>
                                        <p:strVal val="visible"/>
                                      </p:to>
                                    </p:set>
                                    <p:anim calcmode="lin" valueType="num">
                                      <p:cBhvr>
                                        <p:cTn id="44" dur="500" fill="hold"/>
                                        <p:tgtEl>
                                          <p:spTgt spid="27651">
                                            <p:txEl>
                                              <p:pRg st="3" end="3"/>
                                            </p:txEl>
                                          </p:spTgt>
                                        </p:tgtEl>
                                        <p:attrNameLst>
                                          <p:attrName>ppt_w</p:attrName>
                                        </p:attrNameLst>
                                      </p:cBhvr>
                                      <p:tavLst>
                                        <p:tav tm="0">
                                          <p:val>
                                            <p:fltVal val="0"/>
                                          </p:val>
                                        </p:tav>
                                        <p:tav tm="100000">
                                          <p:val>
                                            <p:strVal val="#ppt_w"/>
                                          </p:val>
                                        </p:tav>
                                      </p:tavLst>
                                    </p:anim>
                                    <p:anim calcmode="lin" valueType="num">
                                      <p:cBhvr>
                                        <p:cTn id="45" dur="500" fill="hold"/>
                                        <p:tgtEl>
                                          <p:spTgt spid="27651">
                                            <p:txEl>
                                              <p:pRg st="3" end="3"/>
                                            </p:txEl>
                                          </p:spTgt>
                                        </p:tgtEl>
                                        <p:attrNameLst>
                                          <p:attrName>ppt_h</p:attrName>
                                        </p:attrNameLst>
                                      </p:cBhvr>
                                      <p:tavLst>
                                        <p:tav tm="0">
                                          <p:val>
                                            <p:fltVal val="0"/>
                                          </p:val>
                                        </p:tav>
                                        <p:tav tm="100000">
                                          <p:val>
                                            <p:strVal val="#ppt_h"/>
                                          </p:val>
                                        </p:tav>
                                      </p:tavLst>
                                    </p:anim>
                                    <p:animEffect transition="in" filter="fade">
                                      <p:cBhvr>
                                        <p:cTn id="46" dur="500"/>
                                        <p:tgtEl>
                                          <p:spTgt spid="27651">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0" fill="hold" grpId="0" nodeType="clickEffect">
                                  <p:stCondLst>
                                    <p:cond delay="0"/>
                                  </p:stCondLst>
                                  <p:childTnLst>
                                    <p:set>
                                      <p:cBhvr>
                                        <p:cTn id="50" dur="1" fill="hold">
                                          <p:stCondLst>
                                            <p:cond delay="0"/>
                                          </p:stCondLst>
                                        </p:cTn>
                                        <p:tgtEl>
                                          <p:spTgt spid="27651">
                                            <p:txEl>
                                              <p:pRg st="4" end="4"/>
                                            </p:txEl>
                                          </p:spTgt>
                                        </p:tgtEl>
                                        <p:attrNameLst>
                                          <p:attrName>style.visibility</p:attrName>
                                        </p:attrNameLst>
                                      </p:cBhvr>
                                      <p:to>
                                        <p:strVal val="visible"/>
                                      </p:to>
                                    </p:set>
                                    <p:anim calcmode="lin" valueType="num">
                                      <p:cBhvr>
                                        <p:cTn id="51" dur="500" fill="hold"/>
                                        <p:tgtEl>
                                          <p:spTgt spid="27651">
                                            <p:txEl>
                                              <p:pRg st="4" end="4"/>
                                            </p:txEl>
                                          </p:spTgt>
                                        </p:tgtEl>
                                        <p:attrNameLst>
                                          <p:attrName>ppt_w</p:attrName>
                                        </p:attrNameLst>
                                      </p:cBhvr>
                                      <p:tavLst>
                                        <p:tav tm="0">
                                          <p:val>
                                            <p:fltVal val="0"/>
                                          </p:val>
                                        </p:tav>
                                        <p:tav tm="100000">
                                          <p:val>
                                            <p:strVal val="#ppt_w"/>
                                          </p:val>
                                        </p:tav>
                                      </p:tavLst>
                                    </p:anim>
                                    <p:anim calcmode="lin" valueType="num">
                                      <p:cBhvr>
                                        <p:cTn id="52" dur="500" fill="hold"/>
                                        <p:tgtEl>
                                          <p:spTgt spid="27651">
                                            <p:txEl>
                                              <p:pRg st="4" end="4"/>
                                            </p:txEl>
                                          </p:spTgt>
                                        </p:tgtEl>
                                        <p:attrNameLst>
                                          <p:attrName>ppt_h</p:attrName>
                                        </p:attrNameLst>
                                      </p:cBhvr>
                                      <p:tavLst>
                                        <p:tav tm="0">
                                          <p:val>
                                            <p:fltVal val="0"/>
                                          </p:val>
                                        </p:tav>
                                        <p:tav tm="100000">
                                          <p:val>
                                            <p:strVal val="#ppt_h"/>
                                          </p:val>
                                        </p:tav>
                                      </p:tavLst>
                                    </p:anim>
                                    <p:animEffect transition="in" filter="fade">
                                      <p:cBhvr>
                                        <p:cTn id="53" dur="500"/>
                                        <p:tgtEl>
                                          <p:spTgt spid="27651">
                                            <p:txEl>
                                              <p:pRg st="4" end="4"/>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0" fill="hold" grpId="0" nodeType="clickEffect">
                                  <p:stCondLst>
                                    <p:cond delay="0"/>
                                  </p:stCondLst>
                                  <p:childTnLst>
                                    <p:set>
                                      <p:cBhvr>
                                        <p:cTn id="57" dur="1" fill="hold">
                                          <p:stCondLst>
                                            <p:cond delay="0"/>
                                          </p:stCondLst>
                                        </p:cTn>
                                        <p:tgtEl>
                                          <p:spTgt spid="27651">
                                            <p:txEl>
                                              <p:pRg st="5" end="5"/>
                                            </p:txEl>
                                          </p:spTgt>
                                        </p:tgtEl>
                                        <p:attrNameLst>
                                          <p:attrName>style.visibility</p:attrName>
                                        </p:attrNameLst>
                                      </p:cBhvr>
                                      <p:to>
                                        <p:strVal val="visible"/>
                                      </p:to>
                                    </p:set>
                                    <p:anim calcmode="lin" valueType="num">
                                      <p:cBhvr>
                                        <p:cTn id="58" dur="500" fill="hold"/>
                                        <p:tgtEl>
                                          <p:spTgt spid="27651">
                                            <p:txEl>
                                              <p:pRg st="5" end="5"/>
                                            </p:txEl>
                                          </p:spTgt>
                                        </p:tgtEl>
                                        <p:attrNameLst>
                                          <p:attrName>ppt_w</p:attrName>
                                        </p:attrNameLst>
                                      </p:cBhvr>
                                      <p:tavLst>
                                        <p:tav tm="0">
                                          <p:val>
                                            <p:fltVal val="0"/>
                                          </p:val>
                                        </p:tav>
                                        <p:tav tm="100000">
                                          <p:val>
                                            <p:strVal val="#ppt_w"/>
                                          </p:val>
                                        </p:tav>
                                      </p:tavLst>
                                    </p:anim>
                                    <p:anim calcmode="lin" valueType="num">
                                      <p:cBhvr>
                                        <p:cTn id="59" dur="500" fill="hold"/>
                                        <p:tgtEl>
                                          <p:spTgt spid="27651">
                                            <p:txEl>
                                              <p:pRg st="5" end="5"/>
                                            </p:txEl>
                                          </p:spTgt>
                                        </p:tgtEl>
                                        <p:attrNameLst>
                                          <p:attrName>ppt_h</p:attrName>
                                        </p:attrNameLst>
                                      </p:cBhvr>
                                      <p:tavLst>
                                        <p:tav tm="0">
                                          <p:val>
                                            <p:fltVal val="0"/>
                                          </p:val>
                                        </p:tav>
                                        <p:tav tm="100000">
                                          <p:val>
                                            <p:strVal val="#ppt_h"/>
                                          </p:val>
                                        </p:tav>
                                      </p:tavLst>
                                    </p:anim>
                                    <p:animEffect transition="in" filter="fade">
                                      <p:cBhvr>
                                        <p:cTn id="60" dur="500"/>
                                        <p:tgtEl>
                                          <p:spTgt spid="27651">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27653"/>
                                        </p:tgtEl>
                                        <p:attrNameLst>
                                          <p:attrName>style.visibility</p:attrName>
                                        </p:attrNameLst>
                                      </p:cBhvr>
                                      <p:to>
                                        <p:strVal val="visible"/>
                                      </p:to>
                                    </p:set>
                                    <p:anim calcmode="lin" valueType="num">
                                      <p:cBhvr>
                                        <p:cTn id="65" dur="1000" fill="hold"/>
                                        <p:tgtEl>
                                          <p:spTgt spid="27653"/>
                                        </p:tgtEl>
                                        <p:attrNameLst>
                                          <p:attrName>ppt_w</p:attrName>
                                        </p:attrNameLst>
                                      </p:cBhvr>
                                      <p:tavLst>
                                        <p:tav tm="0">
                                          <p:val>
                                            <p:fltVal val="0"/>
                                          </p:val>
                                        </p:tav>
                                        <p:tav tm="100000">
                                          <p:val>
                                            <p:strVal val="#ppt_w"/>
                                          </p:val>
                                        </p:tav>
                                      </p:tavLst>
                                    </p:anim>
                                    <p:anim calcmode="lin" valueType="num">
                                      <p:cBhvr>
                                        <p:cTn id="66" dur="1000" fill="hold"/>
                                        <p:tgtEl>
                                          <p:spTgt spid="27653"/>
                                        </p:tgtEl>
                                        <p:attrNameLst>
                                          <p:attrName>ppt_h</p:attrName>
                                        </p:attrNameLst>
                                      </p:cBhvr>
                                      <p:tavLst>
                                        <p:tav tm="0">
                                          <p:val>
                                            <p:fltVal val="0"/>
                                          </p:val>
                                        </p:tav>
                                        <p:tav tm="100000">
                                          <p:val>
                                            <p:strVal val="#ppt_h"/>
                                          </p:val>
                                        </p:tav>
                                      </p:tavLst>
                                    </p:anim>
                                    <p:anim calcmode="lin" valueType="num">
                                      <p:cBhvr>
                                        <p:cTn id="67" dur="1000" fill="hold"/>
                                        <p:tgtEl>
                                          <p:spTgt spid="27653"/>
                                        </p:tgtEl>
                                        <p:attrNameLst>
                                          <p:attrName>style.rotation</p:attrName>
                                        </p:attrNameLst>
                                      </p:cBhvr>
                                      <p:tavLst>
                                        <p:tav tm="0">
                                          <p:val>
                                            <p:fltVal val="360"/>
                                          </p:val>
                                        </p:tav>
                                        <p:tav tm="100000">
                                          <p:val>
                                            <p:fltVal val="0"/>
                                          </p:val>
                                        </p:tav>
                                      </p:tavLst>
                                    </p:anim>
                                    <p:animEffect transition="in" filter="fade">
                                      <p:cBhvr>
                                        <p:cTn id="68" dur="1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65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Рефлексия настроения «Радуга»</a:t>
            </a:r>
            <a:endParaRPr lang="ru-RU" dirty="0"/>
          </a:p>
        </p:txBody>
      </p:sp>
      <p:sp>
        <p:nvSpPr>
          <p:cNvPr id="3" name="Содержимое 2"/>
          <p:cNvSpPr>
            <a:spLocks noGrp="1"/>
          </p:cNvSpPr>
          <p:nvPr>
            <p:ph idx="1"/>
          </p:nvPr>
        </p:nvSpPr>
        <p:spPr/>
        <p:txBody>
          <a:bodyPr>
            <a:normAutofit fontScale="92500" lnSpcReduction="20000"/>
          </a:bodyPr>
          <a:lstStyle/>
          <a:p>
            <a:pPr marL="274320" indent="-274320" eaLnBrk="1" fontAlgn="auto" hangingPunct="1">
              <a:spcAft>
                <a:spcPts val="0"/>
              </a:spcAft>
              <a:buClr>
                <a:schemeClr val="accent3"/>
              </a:buClr>
              <a:buFont typeface="Wingdings 2"/>
              <a:buNone/>
              <a:defRPr/>
            </a:pPr>
            <a:r>
              <a:rPr lang="ru-RU" dirty="0" smtClean="0"/>
              <a:t> С каким цветом радуги ассоциируется данный урок?</a:t>
            </a:r>
          </a:p>
          <a:p>
            <a:pPr marL="274320" indent="-274320" eaLnBrk="1" fontAlgn="auto" hangingPunct="1">
              <a:spcAft>
                <a:spcPts val="0"/>
              </a:spcAft>
              <a:buClr>
                <a:schemeClr val="accent3"/>
              </a:buClr>
              <a:buFont typeface="Wingdings 2"/>
              <a:buChar char=""/>
              <a:defRPr/>
            </a:pPr>
            <a:r>
              <a:rPr lang="ru-RU" sz="2800" b="1" i="1" dirty="0" smtClean="0"/>
              <a:t>оранжевый– радостное, восторженное настроение. </a:t>
            </a:r>
          </a:p>
          <a:p>
            <a:pPr marL="274320" indent="-274320" eaLnBrk="1" fontAlgn="auto" hangingPunct="1">
              <a:spcAft>
                <a:spcPts val="0"/>
              </a:spcAft>
              <a:buClr>
                <a:schemeClr val="accent3"/>
              </a:buClr>
              <a:buFont typeface="Wingdings 2"/>
              <a:buChar char=""/>
              <a:defRPr/>
            </a:pPr>
            <a:r>
              <a:rPr lang="ru-RU" sz="2800" b="1" i="1" dirty="0" smtClean="0"/>
              <a:t>Красный- нервозное, возбуждённое состоянии, агрессия;</a:t>
            </a:r>
            <a:endParaRPr lang="ru-RU" sz="2800" b="1" dirty="0" smtClean="0"/>
          </a:p>
          <a:p>
            <a:pPr marL="274320" indent="-274320" eaLnBrk="1" fontAlgn="auto" hangingPunct="1">
              <a:spcAft>
                <a:spcPts val="0"/>
              </a:spcAft>
              <a:buClr>
                <a:schemeClr val="accent3"/>
              </a:buClr>
              <a:buFont typeface="Wingdings 2"/>
              <a:buChar char=""/>
              <a:defRPr/>
            </a:pPr>
            <a:r>
              <a:rPr lang="ru-RU" sz="2800" b="1" i="1" dirty="0" smtClean="0"/>
              <a:t>синий цвет – грустное настроение, пассивность, усталость, желание отдохнуть;</a:t>
            </a:r>
            <a:endParaRPr lang="ru-RU" sz="2800" b="1" dirty="0" smtClean="0"/>
          </a:p>
          <a:p>
            <a:pPr marL="274320" indent="-274320" eaLnBrk="1" fontAlgn="auto" hangingPunct="1">
              <a:spcAft>
                <a:spcPts val="0"/>
              </a:spcAft>
              <a:buClr>
                <a:schemeClr val="accent3"/>
              </a:buClr>
              <a:buFont typeface="Wingdings 2"/>
              <a:buChar char=""/>
              <a:defRPr/>
            </a:pPr>
            <a:r>
              <a:rPr lang="ru-RU" sz="2800" b="1" i="1" dirty="0" smtClean="0"/>
              <a:t>зелёный цвет – активность, </a:t>
            </a:r>
            <a:endParaRPr lang="ru-RU" sz="2800" b="1" dirty="0" smtClean="0"/>
          </a:p>
          <a:p>
            <a:pPr marL="274320" indent="-274320" eaLnBrk="1" fontAlgn="auto" hangingPunct="1">
              <a:spcAft>
                <a:spcPts val="0"/>
              </a:spcAft>
              <a:buClr>
                <a:schemeClr val="accent3"/>
              </a:buClr>
              <a:buFont typeface="Wingdings 2"/>
              <a:buChar char=""/>
              <a:defRPr/>
            </a:pPr>
            <a:r>
              <a:rPr lang="ru-RU" sz="2800" b="1" i="1" dirty="0" smtClean="0"/>
              <a:t>жёлтый цвет – </a:t>
            </a:r>
            <a:r>
              <a:rPr lang="ru-RU" sz="2800" b="1" i="1" dirty="0" err="1" smtClean="0"/>
              <a:t>цвет</a:t>
            </a:r>
            <a:r>
              <a:rPr lang="ru-RU" sz="2800" b="1" i="1" dirty="0" smtClean="0"/>
              <a:t>  радости</a:t>
            </a:r>
            <a:endParaRPr lang="ru-RU" sz="2800" b="1" dirty="0" smtClean="0"/>
          </a:p>
          <a:p>
            <a:pPr marL="274320" indent="-274320" eaLnBrk="1" fontAlgn="auto" hangingPunct="1">
              <a:spcAft>
                <a:spcPts val="0"/>
              </a:spcAft>
              <a:buClr>
                <a:schemeClr val="accent3"/>
              </a:buClr>
              <a:buFont typeface="Wingdings 2"/>
              <a:buChar char=""/>
              <a:defRPr/>
            </a:pPr>
            <a:r>
              <a:rPr lang="ru-RU" sz="2800" b="1" i="1" dirty="0" smtClean="0"/>
              <a:t>фиолетовый цвет – беспокойное, тревожное настроение, близкое к разочарованию;</a:t>
            </a:r>
            <a:endParaRPr lang="ru-RU" dirty="0"/>
          </a:p>
        </p:txBody>
      </p:sp>
      <p:pic>
        <p:nvPicPr>
          <p:cNvPr id="28676" name="Picture 2"/>
          <p:cNvPicPr>
            <a:picLocks noChangeAspect="1" noChangeArrowheads="1"/>
          </p:cNvPicPr>
          <p:nvPr/>
        </p:nvPicPr>
        <p:blipFill>
          <a:blip r:embed="rId2"/>
          <a:srcRect/>
          <a:stretch>
            <a:fillRect/>
          </a:stretch>
        </p:blipFill>
        <p:spPr bwMode="auto">
          <a:xfrm>
            <a:off x="6443663" y="4357688"/>
            <a:ext cx="2232025" cy="1571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34" presetClass="entr" presetSubtype="0" fill="hold" nodeType="withEffect">
                                  <p:stCondLst>
                                    <p:cond delay="0"/>
                                  </p:stCondLst>
                                  <p:childTnLst>
                                    <p:set>
                                      <p:cBhvr>
                                        <p:cTn id="48" dur="1" fill="hold">
                                          <p:stCondLst>
                                            <p:cond delay="0"/>
                                          </p:stCondLst>
                                        </p:cTn>
                                        <p:tgtEl>
                                          <p:spTgt spid="28676"/>
                                        </p:tgtEl>
                                        <p:attrNameLst>
                                          <p:attrName>style.visibility</p:attrName>
                                        </p:attrNameLst>
                                      </p:cBhvr>
                                      <p:to>
                                        <p:strVal val="visible"/>
                                      </p:to>
                                    </p:set>
                                    <p:anim from="(-#ppt_w/2)" to="(#ppt_x)" calcmode="lin" valueType="num">
                                      <p:cBhvr>
                                        <p:cTn id="49" dur="600" fill="hold">
                                          <p:stCondLst>
                                            <p:cond delay="0"/>
                                          </p:stCondLst>
                                        </p:cTn>
                                        <p:tgtEl>
                                          <p:spTgt spid="28676"/>
                                        </p:tgtEl>
                                        <p:attrNameLst>
                                          <p:attrName>ppt_x</p:attrName>
                                        </p:attrNameLst>
                                      </p:cBhvr>
                                    </p:anim>
                                    <p:anim from="0" to="-1.0" calcmode="lin" valueType="num">
                                      <p:cBhvr>
                                        <p:cTn id="50" dur="200" decel="50000" autoRev="1" fill="hold">
                                          <p:stCondLst>
                                            <p:cond delay="600"/>
                                          </p:stCondLst>
                                        </p:cTn>
                                        <p:tgtEl>
                                          <p:spTgt spid="28676"/>
                                        </p:tgtEl>
                                        <p:attrNameLst>
                                          <p:attrName>xshear</p:attrName>
                                        </p:attrNameLst>
                                      </p:cBhvr>
                                    </p:anim>
                                    <p:animScale>
                                      <p:cBhvr>
                                        <p:cTn id="51" dur="200" decel="100000" autoRev="1" fill="hold">
                                          <p:stCondLst>
                                            <p:cond delay="600"/>
                                          </p:stCondLst>
                                        </p:cTn>
                                        <p:tgtEl>
                                          <p:spTgt spid="28676"/>
                                        </p:tgtEl>
                                      </p:cBhvr>
                                      <p:from x="100000" y="100000"/>
                                      <p:to x="80000" y="100000"/>
                                    </p:animScale>
                                    <p:anim by="(#ppt_h/3+#ppt_w*0.1)" calcmode="lin" valueType="num">
                                      <p:cBhvr additive="sum">
                                        <p:cTn id="52" dur="200" decel="100000" autoRev="1" fill="hold">
                                          <p:stCondLst>
                                            <p:cond delay="600"/>
                                          </p:stCondLst>
                                        </p:cTn>
                                        <p:tgtEl>
                                          <p:spTgt spid="2867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66"/>
            </a:gs>
            <a:gs pos="100000">
              <a:srgbClr val="FF9900"/>
            </a:gs>
          </a:gsLst>
          <a:lin ang="5400000" scaled="1"/>
        </a:gradFill>
        <a:effectLst/>
      </p:bgPr>
    </p:bg>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900113" y="0"/>
            <a:ext cx="7559675" cy="3455988"/>
          </a:xfrm>
          <a:prstGeom prst="rect">
            <a:avLst/>
          </a:prstGeom>
        </p:spPr>
        <p:txBody>
          <a:bodyPr wrap="none" fromWordArt="1">
            <a:prstTxWarp prst="textPlain">
              <a:avLst>
                <a:gd name="adj" fmla="val 50000"/>
              </a:avLst>
            </a:prstTxWarp>
          </a:bodyPr>
          <a:lstStyle/>
          <a:p>
            <a:pPr algn="ctr"/>
            <a:r>
              <a:rPr lang="ru-RU"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Сказочная страна</a:t>
            </a:r>
          </a:p>
        </p:txBody>
      </p:sp>
      <p:sp>
        <p:nvSpPr>
          <p:cNvPr id="2056" name="WordArt 8"/>
          <p:cNvSpPr>
            <a:spLocks noChangeArrowheads="1" noChangeShapeType="1" noTextEdit="1"/>
          </p:cNvSpPr>
          <p:nvPr/>
        </p:nvSpPr>
        <p:spPr bwMode="auto">
          <a:xfrm>
            <a:off x="1619250" y="3213100"/>
            <a:ext cx="5976938" cy="1223963"/>
          </a:xfrm>
          <a:prstGeom prst="rect">
            <a:avLst/>
          </a:prstGeom>
        </p:spPr>
        <p:txBody>
          <a:bodyPr wrap="none" fromWordArt="1">
            <a:prstTxWarp prst="textPlain">
              <a:avLst>
                <a:gd name="adj" fmla="val 50000"/>
              </a:avLst>
            </a:prstTxWarp>
          </a:bodyPr>
          <a:lstStyle/>
          <a:p>
            <a:pPr algn="ctr"/>
            <a:r>
              <a:rPr lang="ru-RU" sz="3600" kern="10" dirty="0">
                <a:ln w="9525">
                  <a:noFill/>
                  <a:round/>
                  <a:headEnd/>
                  <a:tailEnd/>
                </a:ln>
                <a:gradFill rotWithShape="1">
                  <a:gsLst>
                    <a:gs pos="0">
                      <a:srgbClr val="FF0000"/>
                    </a:gs>
                    <a:gs pos="100000">
                      <a:srgbClr val="0000FF"/>
                    </a:gs>
                  </a:gsLst>
                  <a:path path="rect">
                    <a:fillToRect l="100000" b="100000"/>
                  </a:path>
                </a:gradFill>
                <a:effectLst>
                  <a:outerShdw dist="35921" dir="2700000" algn="ctr" rotWithShape="0">
                    <a:srgbClr val="C0C0C0">
                      <a:alpha val="79999"/>
                    </a:srgbClr>
                  </a:outerShdw>
                </a:effectLst>
                <a:latin typeface="Impact"/>
              </a:rPr>
              <a:t>Математическое</a:t>
            </a:r>
          </a:p>
          <a:p>
            <a:pPr algn="ctr"/>
            <a:r>
              <a:rPr lang="ru-RU" sz="3600" kern="10" dirty="0">
                <a:ln w="9525">
                  <a:noFill/>
                  <a:round/>
                  <a:headEnd/>
                  <a:tailEnd/>
                </a:ln>
                <a:gradFill rotWithShape="1">
                  <a:gsLst>
                    <a:gs pos="0">
                      <a:srgbClr val="FF0000"/>
                    </a:gs>
                    <a:gs pos="100000">
                      <a:srgbClr val="0000FF"/>
                    </a:gs>
                  </a:gsLst>
                  <a:path path="rect">
                    <a:fillToRect l="100000" b="100000"/>
                  </a:path>
                </a:gradFill>
                <a:effectLst>
                  <a:outerShdw dist="35921" dir="2700000" algn="ctr" rotWithShape="0">
                    <a:srgbClr val="C0C0C0">
                      <a:alpha val="79999"/>
                    </a:srgbClr>
                  </a:outerShdw>
                </a:effectLst>
                <a:latin typeface="Impact"/>
              </a:rPr>
              <a:t>   путешествие </a:t>
            </a:r>
          </a:p>
          <a:p>
            <a:pPr algn="ctr"/>
            <a:r>
              <a:rPr lang="ru-RU" sz="3600" kern="10" dirty="0">
                <a:ln w="9525">
                  <a:noFill/>
                  <a:round/>
                  <a:headEnd/>
                  <a:tailEnd/>
                </a:ln>
                <a:gradFill rotWithShape="1">
                  <a:gsLst>
                    <a:gs pos="0">
                      <a:srgbClr val="FF0000"/>
                    </a:gs>
                    <a:gs pos="100000">
                      <a:srgbClr val="0000FF"/>
                    </a:gs>
                  </a:gsLst>
                  <a:path path="rect">
                    <a:fillToRect l="100000" b="100000"/>
                  </a:path>
                </a:gradFill>
                <a:effectLst>
                  <a:outerShdw dist="35921" dir="2700000" algn="ctr" rotWithShape="0">
                    <a:srgbClr val="C0C0C0">
                      <a:alpha val="79999"/>
                    </a:srgbClr>
                  </a:outerShdw>
                </a:effectLst>
                <a:latin typeface="Impact"/>
              </a:rPr>
              <a:t>в страну сказок</a:t>
            </a:r>
          </a:p>
        </p:txBody>
      </p:sp>
      <p:pic>
        <p:nvPicPr>
          <p:cNvPr id="2057" name="Picture 9" descr="14126246_762838_vesi"/>
          <p:cNvPicPr>
            <a:picLocks noChangeAspect="1" noChangeArrowheads="1" noCrop="1"/>
          </p:cNvPicPr>
          <p:nvPr/>
        </p:nvPicPr>
        <p:blipFill>
          <a:blip r:embed="rId3"/>
          <a:srcRect/>
          <a:stretch>
            <a:fillRect/>
          </a:stretch>
        </p:blipFill>
        <p:spPr bwMode="auto">
          <a:xfrm>
            <a:off x="5572125" y="4429125"/>
            <a:ext cx="1897063" cy="2276475"/>
          </a:xfrm>
          <a:prstGeom prst="rect">
            <a:avLst/>
          </a:prstGeom>
          <a:noFill/>
          <a:ln w="9525">
            <a:noFill/>
            <a:miter lim="800000"/>
            <a:headEnd/>
            <a:tailEnd/>
          </a:ln>
        </p:spPr>
      </p:pic>
      <p:pic>
        <p:nvPicPr>
          <p:cNvPr id="2058" name="Picture 10" descr="34056064"/>
          <p:cNvPicPr>
            <a:picLocks noChangeAspect="1" noChangeArrowheads="1" noCrop="1"/>
          </p:cNvPicPr>
          <p:nvPr/>
        </p:nvPicPr>
        <p:blipFill>
          <a:blip r:embed="rId4"/>
          <a:srcRect/>
          <a:stretch>
            <a:fillRect/>
          </a:stretch>
        </p:blipFill>
        <p:spPr bwMode="auto">
          <a:xfrm>
            <a:off x="3500438" y="4429125"/>
            <a:ext cx="1736725" cy="2276475"/>
          </a:xfrm>
          <a:prstGeom prst="rect">
            <a:avLst/>
          </a:prstGeom>
          <a:noFill/>
          <a:ln w="9525">
            <a:noFill/>
            <a:miter lim="800000"/>
            <a:headEnd/>
            <a:tailEnd/>
          </a:ln>
        </p:spPr>
      </p:pic>
      <p:pic>
        <p:nvPicPr>
          <p:cNvPr id="2059" name="Picture 11" descr="шмишной цитоцек"/>
          <p:cNvPicPr>
            <a:picLocks noChangeAspect="1" noChangeArrowheads="1" noCrop="1"/>
          </p:cNvPicPr>
          <p:nvPr/>
        </p:nvPicPr>
        <p:blipFill>
          <a:blip r:embed="rId5"/>
          <a:srcRect/>
          <a:stretch>
            <a:fillRect/>
          </a:stretch>
        </p:blipFill>
        <p:spPr bwMode="auto">
          <a:xfrm>
            <a:off x="7308850" y="4797425"/>
            <a:ext cx="1558925" cy="1692275"/>
          </a:xfrm>
          <a:prstGeom prst="rect">
            <a:avLst/>
          </a:prstGeom>
          <a:noFill/>
          <a:ln w="9525">
            <a:noFill/>
            <a:miter lim="800000"/>
            <a:headEnd/>
            <a:tailEnd/>
          </a:ln>
        </p:spPr>
      </p:pic>
      <p:pic>
        <p:nvPicPr>
          <p:cNvPr id="2060" name="Picture 12" descr="APINKSAX"/>
          <p:cNvPicPr>
            <a:picLocks noChangeAspect="1" noChangeArrowheads="1" noCrop="1"/>
          </p:cNvPicPr>
          <p:nvPr/>
        </p:nvPicPr>
        <p:blipFill>
          <a:blip r:embed="rId6"/>
          <a:srcRect/>
          <a:stretch>
            <a:fillRect/>
          </a:stretch>
        </p:blipFill>
        <p:spPr bwMode="auto">
          <a:xfrm>
            <a:off x="1714500" y="4714875"/>
            <a:ext cx="1524000" cy="1914525"/>
          </a:xfrm>
          <a:prstGeom prst="rect">
            <a:avLst/>
          </a:prstGeom>
          <a:noFill/>
          <a:ln w="9525">
            <a:noFill/>
            <a:miter lim="800000"/>
            <a:headEnd/>
            <a:tailEnd/>
          </a:ln>
        </p:spPr>
      </p:pic>
      <p:pic>
        <p:nvPicPr>
          <p:cNvPr id="9" name="Маленькая страна 1 часть.wma">
            <a:hlinkClick r:id="" action="ppaction://media"/>
          </p:cNvPr>
          <p:cNvPicPr>
            <a:picLocks noRot="1" noChangeAspect="1"/>
          </p:cNvPicPr>
          <p:nvPr>
            <a:audioFile r:link="rId1"/>
          </p:nvPr>
        </p:nvPicPr>
        <p:blipFill>
          <a:blip r:embed="rId7"/>
          <a:srcRect/>
          <a:stretch>
            <a:fillRect/>
          </a:stretch>
        </p:blipFill>
        <p:spPr bwMode="auto">
          <a:xfrm>
            <a:off x="8572500" y="6429375"/>
            <a:ext cx="304800" cy="304800"/>
          </a:xfrm>
          <a:prstGeom prst="rect">
            <a:avLst/>
          </a:prstGeom>
          <a:noFill/>
          <a:ln w="9525">
            <a:noFill/>
            <a:miter lim="800000"/>
            <a:headEnd/>
            <a:tailEnd/>
          </a:ln>
        </p:spPr>
      </p:pic>
      <p:pic>
        <p:nvPicPr>
          <p:cNvPr id="10" name="Picture 11" descr="шмишной цитоцек"/>
          <p:cNvPicPr>
            <a:picLocks noChangeAspect="1" noChangeArrowheads="1" noCrop="1"/>
          </p:cNvPicPr>
          <p:nvPr/>
        </p:nvPicPr>
        <p:blipFill>
          <a:blip r:embed="rId5"/>
          <a:srcRect/>
          <a:stretch>
            <a:fillRect/>
          </a:stretch>
        </p:blipFill>
        <p:spPr bwMode="auto">
          <a:xfrm>
            <a:off x="0" y="4786313"/>
            <a:ext cx="1558925" cy="1692275"/>
          </a:xfrm>
          <a:prstGeom prst="rect">
            <a:avLst/>
          </a:prstGeom>
          <a:noFill/>
          <a:ln w="9525">
            <a:noFill/>
            <a:miter lim="800000"/>
            <a:headEnd/>
            <a:tailEnd/>
          </a:ln>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par>
                                <p:cTn id="7" presetID="49" presetClass="entr" presetSubtype="0" decel="100000" fill="hold" grpId="0" nodeType="withEffect">
                                  <p:stCondLst>
                                    <p:cond delay="0"/>
                                  </p:stCondLst>
                                  <p:childTnLst>
                                    <p:set>
                                      <p:cBhvr>
                                        <p:cTn id="8" dur="1" fill="hold">
                                          <p:stCondLst>
                                            <p:cond delay="0"/>
                                          </p:stCondLst>
                                        </p:cTn>
                                        <p:tgtEl>
                                          <p:spTgt spid="2052"/>
                                        </p:tgtEl>
                                        <p:attrNameLst>
                                          <p:attrName>style.visibility</p:attrName>
                                        </p:attrNameLst>
                                      </p:cBhvr>
                                      <p:to>
                                        <p:strVal val="visible"/>
                                      </p:to>
                                    </p:set>
                                    <p:anim calcmode="lin" valueType="num">
                                      <p:cBhvr>
                                        <p:cTn id="9" dur="10000" fill="hold"/>
                                        <p:tgtEl>
                                          <p:spTgt spid="2052"/>
                                        </p:tgtEl>
                                        <p:attrNameLst>
                                          <p:attrName>ppt_w</p:attrName>
                                        </p:attrNameLst>
                                      </p:cBhvr>
                                      <p:tavLst>
                                        <p:tav tm="0">
                                          <p:val>
                                            <p:fltVal val="0"/>
                                          </p:val>
                                        </p:tav>
                                        <p:tav tm="100000">
                                          <p:val>
                                            <p:strVal val="#ppt_w"/>
                                          </p:val>
                                        </p:tav>
                                      </p:tavLst>
                                    </p:anim>
                                    <p:anim calcmode="lin" valueType="num">
                                      <p:cBhvr>
                                        <p:cTn id="10" dur="10000" fill="hold"/>
                                        <p:tgtEl>
                                          <p:spTgt spid="2052"/>
                                        </p:tgtEl>
                                        <p:attrNameLst>
                                          <p:attrName>ppt_h</p:attrName>
                                        </p:attrNameLst>
                                      </p:cBhvr>
                                      <p:tavLst>
                                        <p:tav tm="0">
                                          <p:val>
                                            <p:fltVal val="0"/>
                                          </p:val>
                                        </p:tav>
                                        <p:tav tm="100000">
                                          <p:val>
                                            <p:strVal val="#ppt_h"/>
                                          </p:val>
                                        </p:tav>
                                      </p:tavLst>
                                    </p:anim>
                                    <p:anim calcmode="lin" valueType="num">
                                      <p:cBhvr>
                                        <p:cTn id="11" dur="10000" fill="hold"/>
                                        <p:tgtEl>
                                          <p:spTgt spid="2052"/>
                                        </p:tgtEl>
                                        <p:attrNameLst>
                                          <p:attrName>style.rotation</p:attrName>
                                        </p:attrNameLst>
                                      </p:cBhvr>
                                      <p:tavLst>
                                        <p:tav tm="0">
                                          <p:val>
                                            <p:fltVal val="360"/>
                                          </p:val>
                                        </p:tav>
                                        <p:tav tm="100000">
                                          <p:val>
                                            <p:fltVal val="0"/>
                                          </p:val>
                                        </p:tav>
                                      </p:tavLst>
                                    </p:anim>
                                    <p:animEffect transition="in" filter="fade">
                                      <p:cBhvr>
                                        <p:cTn id="12" dur="10000"/>
                                        <p:tgtEl>
                                          <p:spTgt spid="2052"/>
                                        </p:tgtEl>
                                      </p:cBhvr>
                                    </p:animEffect>
                                  </p:childTnLst>
                                </p:cTn>
                              </p:par>
                            </p:childTnLst>
                          </p:cTn>
                        </p:par>
                        <p:par>
                          <p:cTn id="13" fill="hold">
                            <p:stCondLst>
                              <p:cond delay="10000"/>
                            </p:stCondLst>
                            <p:childTnLst>
                              <p:par>
                                <p:cTn id="14" presetID="30" presetClass="entr" presetSubtype="0" fill="hold" grpId="0" nodeType="afterEffect">
                                  <p:stCondLst>
                                    <p:cond delay="0"/>
                                  </p:stCondLst>
                                  <p:childTnLst>
                                    <p:set>
                                      <p:cBhvr>
                                        <p:cTn id="15" dur="1" fill="hold">
                                          <p:stCondLst>
                                            <p:cond delay="0"/>
                                          </p:stCondLst>
                                        </p:cTn>
                                        <p:tgtEl>
                                          <p:spTgt spid="2056"/>
                                        </p:tgtEl>
                                        <p:attrNameLst>
                                          <p:attrName>style.visibility</p:attrName>
                                        </p:attrNameLst>
                                      </p:cBhvr>
                                      <p:to>
                                        <p:strVal val="visible"/>
                                      </p:to>
                                    </p:set>
                                    <p:animEffect transition="in" filter="fade">
                                      <p:cBhvr>
                                        <p:cTn id="16" dur="8000" decel="100000"/>
                                        <p:tgtEl>
                                          <p:spTgt spid="2056"/>
                                        </p:tgtEl>
                                      </p:cBhvr>
                                    </p:animEffect>
                                    <p:anim calcmode="lin" valueType="num">
                                      <p:cBhvr>
                                        <p:cTn id="17" dur="8000" decel="100000" fill="hold"/>
                                        <p:tgtEl>
                                          <p:spTgt spid="2056"/>
                                        </p:tgtEl>
                                        <p:attrNameLst>
                                          <p:attrName>style.rotation</p:attrName>
                                        </p:attrNameLst>
                                      </p:cBhvr>
                                      <p:tavLst>
                                        <p:tav tm="0">
                                          <p:val>
                                            <p:fltVal val="-90"/>
                                          </p:val>
                                        </p:tav>
                                        <p:tav tm="100000">
                                          <p:val>
                                            <p:fltVal val="0"/>
                                          </p:val>
                                        </p:tav>
                                      </p:tavLst>
                                    </p:anim>
                                    <p:anim calcmode="lin" valueType="num">
                                      <p:cBhvr>
                                        <p:cTn id="18" dur="8000" decel="100000" fill="hold"/>
                                        <p:tgtEl>
                                          <p:spTgt spid="2056"/>
                                        </p:tgtEl>
                                        <p:attrNameLst>
                                          <p:attrName>ppt_x</p:attrName>
                                        </p:attrNameLst>
                                      </p:cBhvr>
                                      <p:tavLst>
                                        <p:tav tm="0">
                                          <p:val>
                                            <p:strVal val="#ppt_x+0.4"/>
                                          </p:val>
                                        </p:tav>
                                        <p:tav tm="100000">
                                          <p:val>
                                            <p:strVal val="#ppt_x-0.05"/>
                                          </p:val>
                                        </p:tav>
                                      </p:tavLst>
                                    </p:anim>
                                    <p:anim calcmode="lin" valueType="num">
                                      <p:cBhvr>
                                        <p:cTn id="19" dur="8000" decel="100000" fill="hold"/>
                                        <p:tgtEl>
                                          <p:spTgt spid="2056"/>
                                        </p:tgtEl>
                                        <p:attrNameLst>
                                          <p:attrName>ppt_y</p:attrName>
                                        </p:attrNameLst>
                                      </p:cBhvr>
                                      <p:tavLst>
                                        <p:tav tm="0">
                                          <p:val>
                                            <p:strVal val="#ppt_y-0.4"/>
                                          </p:val>
                                        </p:tav>
                                        <p:tav tm="100000">
                                          <p:val>
                                            <p:strVal val="#ppt_y+0.1"/>
                                          </p:val>
                                        </p:tav>
                                      </p:tavLst>
                                    </p:anim>
                                    <p:anim calcmode="lin" valueType="num">
                                      <p:cBhvr>
                                        <p:cTn id="20" dur="2000" accel="100000" fill="hold">
                                          <p:stCondLst>
                                            <p:cond delay="8000"/>
                                          </p:stCondLst>
                                        </p:cTn>
                                        <p:tgtEl>
                                          <p:spTgt spid="2056"/>
                                        </p:tgtEl>
                                        <p:attrNameLst>
                                          <p:attrName>ppt_x</p:attrName>
                                        </p:attrNameLst>
                                      </p:cBhvr>
                                      <p:tavLst>
                                        <p:tav tm="0">
                                          <p:val>
                                            <p:strVal val="#ppt_x-0.05"/>
                                          </p:val>
                                        </p:tav>
                                        <p:tav tm="100000">
                                          <p:val>
                                            <p:strVal val="#ppt_x"/>
                                          </p:val>
                                        </p:tav>
                                      </p:tavLst>
                                    </p:anim>
                                    <p:anim calcmode="lin" valueType="num">
                                      <p:cBhvr>
                                        <p:cTn id="21" dur="2000" accel="100000" fill="hold">
                                          <p:stCondLst>
                                            <p:cond delay="8000"/>
                                          </p:stCondLst>
                                        </p:cTn>
                                        <p:tgtEl>
                                          <p:spTgt spid="2056"/>
                                        </p:tgtEl>
                                        <p:attrNameLst>
                                          <p:attrName>ppt_y</p:attrName>
                                        </p:attrNameLst>
                                      </p:cBhvr>
                                      <p:tavLst>
                                        <p:tav tm="0">
                                          <p:val>
                                            <p:strVal val="#ppt_y+0.1"/>
                                          </p:val>
                                        </p:tav>
                                        <p:tav tm="100000">
                                          <p:val>
                                            <p:strVal val="#ppt_y"/>
                                          </p:val>
                                        </p:tav>
                                      </p:tavLst>
                                    </p:anim>
                                  </p:childTnLst>
                                </p:cTn>
                              </p:par>
                            </p:childTnLst>
                          </p:cTn>
                        </p:par>
                        <p:par>
                          <p:cTn id="22" fill="hold">
                            <p:stCondLst>
                              <p:cond delay="20000"/>
                            </p:stCondLst>
                            <p:childTnLst>
                              <p:par>
                                <p:cTn id="23" presetID="26" presetClass="entr" presetSubtype="0" fill="hold" nodeType="afterEffect">
                                  <p:stCondLst>
                                    <p:cond delay="140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1914">
                                          <p:stCondLst>
                                            <p:cond delay="0"/>
                                          </p:stCondLst>
                                        </p:cTn>
                                        <p:tgtEl>
                                          <p:spTgt spid="10"/>
                                        </p:tgtEl>
                                      </p:cBhvr>
                                    </p:animEffect>
                                    <p:anim calcmode="lin" valueType="num">
                                      <p:cBhvr>
                                        <p:cTn id="26" dur="601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2191"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2191" tmFilter="0, 0; 0.125,0.2665; 0.25,0.4; 0.375,0.465; 0.5,0.5;  0.625,0.535; 0.75,0.6; 0.875,0.7335; 1,1">
                                          <p:stCondLst>
                                            <p:cond delay="2191"/>
                                          </p:stCondLst>
                                        </p:cTn>
                                        <p:tgtEl>
                                          <p:spTgt spid="10"/>
                                        </p:tgtEl>
                                        <p:attrNameLst>
                                          <p:attrName>ppt_y</p:attrName>
                                        </p:attrNameLst>
                                      </p:cBhvr>
                                      <p:tavLst>
                                        <p:tav tm="0" fmla="#ppt_y-sin(pi*$)/9">
                                          <p:val>
                                            <p:fltVal val="0"/>
                                          </p:val>
                                        </p:tav>
                                        <p:tav tm="100000">
                                          <p:val>
                                            <p:fltVal val="1"/>
                                          </p:val>
                                        </p:tav>
                                      </p:tavLst>
                                    </p:anim>
                                    <p:anim calcmode="lin" valueType="num">
                                      <p:cBhvr>
                                        <p:cTn id="29" dur="1096" tmFilter="0, 0; 0.125,0.2665; 0.25,0.4; 0.375,0.465; 0.5,0.5;  0.625,0.535; 0.75,0.6; 0.875,0.7335; 1,1">
                                          <p:stCondLst>
                                            <p:cond delay="4369"/>
                                          </p:stCondLst>
                                        </p:cTn>
                                        <p:tgtEl>
                                          <p:spTgt spid="10"/>
                                        </p:tgtEl>
                                        <p:attrNameLst>
                                          <p:attrName>ppt_y</p:attrName>
                                        </p:attrNameLst>
                                      </p:cBhvr>
                                      <p:tavLst>
                                        <p:tav tm="0" fmla="#ppt_y-sin(pi*$)/27">
                                          <p:val>
                                            <p:fltVal val="0"/>
                                          </p:val>
                                        </p:tav>
                                        <p:tav tm="100000">
                                          <p:val>
                                            <p:fltVal val="1"/>
                                          </p:val>
                                        </p:tav>
                                      </p:tavLst>
                                    </p:anim>
                                    <p:anim calcmode="lin" valueType="num">
                                      <p:cBhvr>
                                        <p:cTn id="30" dur="541" tmFilter="0, 0; 0.125,0.2665; 0.25,0.4; 0.375,0.465; 0.5,0.5;  0.625,0.535; 0.75,0.6; 0.875,0.7335; 1,1">
                                          <p:stCondLst>
                                            <p:cond delay="5465"/>
                                          </p:stCondLst>
                                        </p:cTn>
                                        <p:tgtEl>
                                          <p:spTgt spid="10"/>
                                        </p:tgtEl>
                                        <p:attrNameLst>
                                          <p:attrName>ppt_y</p:attrName>
                                        </p:attrNameLst>
                                      </p:cBhvr>
                                      <p:tavLst>
                                        <p:tav tm="0" fmla="#ppt_y-sin(pi*$)/81">
                                          <p:val>
                                            <p:fltVal val="0"/>
                                          </p:val>
                                        </p:tav>
                                        <p:tav tm="100000">
                                          <p:val>
                                            <p:fltVal val="1"/>
                                          </p:val>
                                        </p:tav>
                                      </p:tavLst>
                                    </p:anim>
                                    <p:animScale>
                                      <p:cBhvr>
                                        <p:cTn id="31" dur="86">
                                          <p:stCondLst>
                                            <p:cond delay="2145"/>
                                          </p:stCondLst>
                                        </p:cTn>
                                        <p:tgtEl>
                                          <p:spTgt spid="10"/>
                                        </p:tgtEl>
                                      </p:cBhvr>
                                      <p:to x="100000" y="60000"/>
                                    </p:animScale>
                                    <p:animScale>
                                      <p:cBhvr>
                                        <p:cTn id="32" dur="548" decel="50000">
                                          <p:stCondLst>
                                            <p:cond delay="2231"/>
                                          </p:stCondLst>
                                        </p:cTn>
                                        <p:tgtEl>
                                          <p:spTgt spid="10"/>
                                        </p:tgtEl>
                                      </p:cBhvr>
                                      <p:to x="100000" y="100000"/>
                                    </p:animScale>
                                    <p:animScale>
                                      <p:cBhvr>
                                        <p:cTn id="33" dur="86">
                                          <p:stCondLst>
                                            <p:cond delay="4330"/>
                                          </p:stCondLst>
                                        </p:cTn>
                                        <p:tgtEl>
                                          <p:spTgt spid="10"/>
                                        </p:tgtEl>
                                      </p:cBhvr>
                                      <p:to x="100000" y="80000"/>
                                    </p:animScale>
                                    <p:animScale>
                                      <p:cBhvr>
                                        <p:cTn id="34" dur="548" decel="50000">
                                          <p:stCondLst>
                                            <p:cond delay="4415"/>
                                          </p:stCondLst>
                                        </p:cTn>
                                        <p:tgtEl>
                                          <p:spTgt spid="10"/>
                                        </p:tgtEl>
                                      </p:cBhvr>
                                      <p:to x="100000" y="100000"/>
                                    </p:animScale>
                                    <p:animScale>
                                      <p:cBhvr>
                                        <p:cTn id="35" dur="86">
                                          <p:stCondLst>
                                            <p:cond delay="5419"/>
                                          </p:stCondLst>
                                        </p:cTn>
                                        <p:tgtEl>
                                          <p:spTgt spid="10"/>
                                        </p:tgtEl>
                                      </p:cBhvr>
                                      <p:to x="100000" y="90000"/>
                                    </p:animScale>
                                    <p:animScale>
                                      <p:cBhvr>
                                        <p:cTn id="36" dur="548" decel="50000">
                                          <p:stCondLst>
                                            <p:cond delay="5504"/>
                                          </p:stCondLst>
                                        </p:cTn>
                                        <p:tgtEl>
                                          <p:spTgt spid="10"/>
                                        </p:tgtEl>
                                      </p:cBhvr>
                                      <p:to x="100000" y="100000"/>
                                    </p:animScale>
                                    <p:animScale>
                                      <p:cBhvr>
                                        <p:cTn id="37" dur="86">
                                          <p:stCondLst>
                                            <p:cond delay="5966"/>
                                          </p:stCondLst>
                                        </p:cTn>
                                        <p:tgtEl>
                                          <p:spTgt spid="10"/>
                                        </p:tgtEl>
                                      </p:cBhvr>
                                      <p:to x="100000" y="95000"/>
                                    </p:animScale>
                                    <p:animScale>
                                      <p:cBhvr>
                                        <p:cTn id="38" dur="548" decel="50000">
                                          <p:stCondLst>
                                            <p:cond delay="6052"/>
                                          </p:stCondLst>
                                        </p:cTn>
                                        <p:tgtEl>
                                          <p:spTgt spid="10"/>
                                        </p:tgtEl>
                                      </p:cBhvr>
                                      <p:to x="100000" y="100000"/>
                                    </p:animScale>
                                  </p:childTnLst>
                                </p:cTn>
                              </p:par>
                            </p:childTnLst>
                          </p:cTn>
                        </p:par>
                        <p:par>
                          <p:cTn id="39" fill="hold">
                            <p:stCondLst>
                              <p:cond delay="28000"/>
                            </p:stCondLst>
                            <p:childTnLst>
                              <p:par>
                                <p:cTn id="40" presetID="26" presetClass="entr" presetSubtype="0" fill="hold" nodeType="afterEffect">
                                  <p:stCondLst>
                                    <p:cond delay="1100"/>
                                  </p:stCondLst>
                                  <p:childTnLst>
                                    <p:set>
                                      <p:cBhvr>
                                        <p:cTn id="41" dur="1" fill="hold">
                                          <p:stCondLst>
                                            <p:cond delay="0"/>
                                          </p:stCondLst>
                                        </p:cTn>
                                        <p:tgtEl>
                                          <p:spTgt spid="2059"/>
                                        </p:tgtEl>
                                        <p:attrNameLst>
                                          <p:attrName>style.visibility</p:attrName>
                                        </p:attrNameLst>
                                      </p:cBhvr>
                                      <p:to>
                                        <p:strVal val="visible"/>
                                      </p:to>
                                    </p:set>
                                    <p:animEffect transition="in" filter="wipe(down)">
                                      <p:cBhvr>
                                        <p:cTn id="42" dur="2001">
                                          <p:stCondLst>
                                            <p:cond delay="0"/>
                                          </p:stCondLst>
                                        </p:cTn>
                                        <p:tgtEl>
                                          <p:spTgt spid="2059"/>
                                        </p:tgtEl>
                                      </p:cBhvr>
                                    </p:animEffect>
                                    <p:anim calcmode="lin" valueType="num">
                                      <p:cBhvr>
                                        <p:cTn id="43" dur="6286" tmFilter="0,0; 0.14,0.36; 0.43,0.73; 0.71,0.91; 1.0,1.0">
                                          <p:stCondLst>
                                            <p:cond delay="0"/>
                                          </p:stCondLst>
                                        </p:cTn>
                                        <p:tgtEl>
                                          <p:spTgt spid="2059"/>
                                        </p:tgtEl>
                                        <p:attrNameLst>
                                          <p:attrName>ppt_x</p:attrName>
                                        </p:attrNameLst>
                                      </p:cBhvr>
                                      <p:tavLst>
                                        <p:tav tm="0">
                                          <p:val>
                                            <p:strVal val="#ppt_x-0.25"/>
                                          </p:val>
                                        </p:tav>
                                        <p:tav tm="100000">
                                          <p:val>
                                            <p:strVal val="#ppt_x"/>
                                          </p:val>
                                        </p:tav>
                                      </p:tavLst>
                                    </p:anim>
                                    <p:anim calcmode="lin" valueType="num">
                                      <p:cBhvr>
                                        <p:cTn id="44" dur="2291" tmFilter="0.0,0.0; 0.25,0.07; 0.50,0.2; 0.75,0.467; 1.0,1.0">
                                          <p:stCondLst>
                                            <p:cond delay="0"/>
                                          </p:stCondLst>
                                        </p:cTn>
                                        <p:tgtEl>
                                          <p:spTgt spid="2059"/>
                                        </p:tgtEl>
                                        <p:attrNameLst>
                                          <p:attrName>ppt_y</p:attrName>
                                        </p:attrNameLst>
                                      </p:cBhvr>
                                      <p:tavLst>
                                        <p:tav tm="0" fmla="#ppt_y-sin(pi*$)/3">
                                          <p:val>
                                            <p:fltVal val="0.5"/>
                                          </p:val>
                                        </p:tav>
                                        <p:tav tm="100000">
                                          <p:val>
                                            <p:fltVal val="1"/>
                                          </p:val>
                                        </p:tav>
                                      </p:tavLst>
                                    </p:anim>
                                    <p:anim calcmode="lin" valueType="num">
                                      <p:cBhvr>
                                        <p:cTn id="45" dur="2291" tmFilter="0, 0; 0.125,0.2665; 0.25,0.4; 0.375,0.465; 0.5,0.5;  0.625,0.535; 0.75,0.6; 0.875,0.7335; 1,1">
                                          <p:stCondLst>
                                            <p:cond delay="2291"/>
                                          </p:stCondLst>
                                        </p:cTn>
                                        <p:tgtEl>
                                          <p:spTgt spid="2059"/>
                                        </p:tgtEl>
                                        <p:attrNameLst>
                                          <p:attrName>ppt_y</p:attrName>
                                        </p:attrNameLst>
                                      </p:cBhvr>
                                      <p:tavLst>
                                        <p:tav tm="0" fmla="#ppt_y-sin(pi*$)/9">
                                          <p:val>
                                            <p:fltVal val="0"/>
                                          </p:val>
                                        </p:tav>
                                        <p:tav tm="100000">
                                          <p:val>
                                            <p:fltVal val="1"/>
                                          </p:val>
                                        </p:tav>
                                      </p:tavLst>
                                    </p:anim>
                                    <p:anim calcmode="lin" valueType="num">
                                      <p:cBhvr>
                                        <p:cTn id="46" dur="1145" tmFilter="0, 0; 0.125,0.2665; 0.25,0.4; 0.375,0.465; 0.5,0.5;  0.625,0.535; 0.75,0.6; 0.875,0.7335; 1,1">
                                          <p:stCondLst>
                                            <p:cond delay="4568"/>
                                          </p:stCondLst>
                                        </p:cTn>
                                        <p:tgtEl>
                                          <p:spTgt spid="2059"/>
                                        </p:tgtEl>
                                        <p:attrNameLst>
                                          <p:attrName>ppt_y</p:attrName>
                                        </p:attrNameLst>
                                      </p:cBhvr>
                                      <p:tavLst>
                                        <p:tav tm="0" fmla="#ppt_y-sin(pi*$)/27">
                                          <p:val>
                                            <p:fltVal val="0"/>
                                          </p:val>
                                        </p:tav>
                                        <p:tav tm="100000">
                                          <p:val>
                                            <p:fltVal val="1"/>
                                          </p:val>
                                        </p:tav>
                                      </p:tavLst>
                                    </p:anim>
                                    <p:anim calcmode="lin" valueType="num">
                                      <p:cBhvr>
                                        <p:cTn id="47" dur="566" tmFilter="0, 0; 0.125,0.2665; 0.25,0.4; 0.375,0.465; 0.5,0.5;  0.625,0.535; 0.75,0.6; 0.875,0.7335; 1,1">
                                          <p:stCondLst>
                                            <p:cond delay="5713"/>
                                          </p:stCondLst>
                                        </p:cTn>
                                        <p:tgtEl>
                                          <p:spTgt spid="2059"/>
                                        </p:tgtEl>
                                        <p:attrNameLst>
                                          <p:attrName>ppt_y</p:attrName>
                                        </p:attrNameLst>
                                      </p:cBhvr>
                                      <p:tavLst>
                                        <p:tav tm="0" fmla="#ppt_y-sin(pi*$)/81">
                                          <p:val>
                                            <p:fltVal val="0"/>
                                          </p:val>
                                        </p:tav>
                                        <p:tav tm="100000">
                                          <p:val>
                                            <p:fltVal val="1"/>
                                          </p:val>
                                        </p:tav>
                                      </p:tavLst>
                                    </p:anim>
                                    <p:animScale>
                                      <p:cBhvr>
                                        <p:cTn id="48" dur="90">
                                          <p:stCondLst>
                                            <p:cond delay="2243"/>
                                          </p:stCondLst>
                                        </p:cTn>
                                        <p:tgtEl>
                                          <p:spTgt spid="2059"/>
                                        </p:tgtEl>
                                      </p:cBhvr>
                                      <p:to x="100000" y="60000"/>
                                    </p:animScale>
                                    <p:animScale>
                                      <p:cBhvr>
                                        <p:cTn id="49" dur="573" decel="50000">
                                          <p:stCondLst>
                                            <p:cond delay="2332"/>
                                          </p:stCondLst>
                                        </p:cTn>
                                        <p:tgtEl>
                                          <p:spTgt spid="2059"/>
                                        </p:tgtEl>
                                      </p:cBhvr>
                                      <p:to x="100000" y="100000"/>
                                    </p:animScale>
                                    <p:animScale>
                                      <p:cBhvr>
                                        <p:cTn id="50" dur="90">
                                          <p:stCondLst>
                                            <p:cond delay="4526"/>
                                          </p:stCondLst>
                                        </p:cTn>
                                        <p:tgtEl>
                                          <p:spTgt spid="2059"/>
                                        </p:tgtEl>
                                      </p:cBhvr>
                                      <p:to x="100000" y="80000"/>
                                    </p:animScale>
                                    <p:animScale>
                                      <p:cBhvr>
                                        <p:cTn id="51" dur="573" decel="50000">
                                          <p:stCondLst>
                                            <p:cond delay="4616"/>
                                          </p:stCondLst>
                                        </p:cTn>
                                        <p:tgtEl>
                                          <p:spTgt spid="2059"/>
                                        </p:tgtEl>
                                      </p:cBhvr>
                                      <p:to x="100000" y="100000"/>
                                    </p:animScale>
                                    <p:animScale>
                                      <p:cBhvr>
                                        <p:cTn id="52" dur="90">
                                          <p:stCondLst>
                                            <p:cond delay="5665"/>
                                          </p:stCondLst>
                                        </p:cTn>
                                        <p:tgtEl>
                                          <p:spTgt spid="2059"/>
                                        </p:tgtEl>
                                      </p:cBhvr>
                                      <p:to x="100000" y="90000"/>
                                    </p:animScale>
                                    <p:animScale>
                                      <p:cBhvr>
                                        <p:cTn id="53" dur="573" decel="50000">
                                          <p:stCondLst>
                                            <p:cond delay="5755"/>
                                          </p:stCondLst>
                                        </p:cTn>
                                        <p:tgtEl>
                                          <p:spTgt spid="2059"/>
                                        </p:tgtEl>
                                      </p:cBhvr>
                                      <p:to x="100000" y="100000"/>
                                    </p:animScale>
                                    <p:animScale>
                                      <p:cBhvr>
                                        <p:cTn id="54" dur="90">
                                          <p:stCondLst>
                                            <p:cond delay="6238"/>
                                          </p:stCondLst>
                                        </p:cTn>
                                        <p:tgtEl>
                                          <p:spTgt spid="2059"/>
                                        </p:tgtEl>
                                      </p:cBhvr>
                                      <p:to x="100000" y="95000"/>
                                    </p:animScale>
                                    <p:animScale>
                                      <p:cBhvr>
                                        <p:cTn id="55" dur="573" decel="50000">
                                          <p:stCondLst>
                                            <p:cond delay="6327"/>
                                          </p:stCondLst>
                                        </p:cTn>
                                        <p:tgtEl>
                                          <p:spTgt spid="2059"/>
                                        </p:tgtEl>
                                      </p:cBhvr>
                                      <p:to x="100000" y="100000"/>
                                    </p:animScale>
                                  </p:childTnLst>
                                </p:cTn>
                              </p:par>
                            </p:childTnLst>
                          </p:cTn>
                        </p:par>
                        <p:par>
                          <p:cTn id="56" fill="hold">
                            <p:stCondLst>
                              <p:cond delay="36000"/>
                            </p:stCondLst>
                            <p:childTnLst>
                              <p:par>
                                <p:cTn id="57" presetID="52" presetClass="entr" presetSubtype="0" fill="hold" nodeType="afterEffect">
                                  <p:stCondLst>
                                    <p:cond delay="3500"/>
                                  </p:stCondLst>
                                  <p:childTnLst>
                                    <p:set>
                                      <p:cBhvr>
                                        <p:cTn id="58" dur="1" fill="hold">
                                          <p:stCondLst>
                                            <p:cond delay="0"/>
                                          </p:stCondLst>
                                        </p:cTn>
                                        <p:tgtEl>
                                          <p:spTgt spid="2057"/>
                                        </p:tgtEl>
                                        <p:attrNameLst>
                                          <p:attrName>style.visibility</p:attrName>
                                        </p:attrNameLst>
                                      </p:cBhvr>
                                      <p:to>
                                        <p:strVal val="visible"/>
                                      </p:to>
                                    </p:set>
                                    <p:animScale>
                                      <p:cBhvr>
                                        <p:cTn id="59" dur="8000" decel="50000" fill="hold">
                                          <p:stCondLst>
                                            <p:cond delay="0"/>
                                          </p:stCondLst>
                                        </p:cTn>
                                        <p:tgtEl>
                                          <p:spTgt spid="20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8000" decel="50000" fill="hold">
                                          <p:stCondLst>
                                            <p:cond delay="0"/>
                                          </p:stCondLst>
                                        </p:cTn>
                                        <p:tgtEl>
                                          <p:spTgt spid="2057"/>
                                        </p:tgtEl>
                                        <p:attrNameLst>
                                          <p:attrName>ppt_x</p:attrName>
                                          <p:attrName>ppt_y</p:attrName>
                                        </p:attrNameLst>
                                      </p:cBhvr>
                                    </p:animMotion>
                                    <p:animEffect transition="in" filter="fade">
                                      <p:cBhvr>
                                        <p:cTn id="61" dur="8000"/>
                                        <p:tgtEl>
                                          <p:spTgt spid="2057"/>
                                        </p:tgtEl>
                                      </p:cBhvr>
                                    </p:animEffect>
                                  </p:childTnLst>
                                </p:cTn>
                              </p:par>
                            </p:childTnLst>
                          </p:cTn>
                        </p:par>
                        <p:par>
                          <p:cTn id="62" fill="hold">
                            <p:stCondLst>
                              <p:cond delay="47500"/>
                            </p:stCondLst>
                            <p:childTnLst>
                              <p:par>
                                <p:cTn id="63" presetID="26" presetClass="entr" presetSubtype="0" fill="hold" nodeType="afterEffect">
                                  <p:stCondLst>
                                    <p:cond delay="6200"/>
                                  </p:stCondLst>
                                  <p:childTnLst>
                                    <p:set>
                                      <p:cBhvr>
                                        <p:cTn id="64" dur="1" fill="hold">
                                          <p:stCondLst>
                                            <p:cond delay="0"/>
                                          </p:stCondLst>
                                        </p:cTn>
                                        <p:tgtEl>
                                          <p:spTgt spid="2058"/>
                                        </p:tgtEl>
                                        <p:attrNameLst>
                                          <p:attrName>style.visibility</p:attrName>
                                        </p:attrNameLst>
                                      </p:cBhvr>
                                      <p:to>
                                        <p:strVal val="visible"/>
                                      </p:to>
                                    </p:set>
                                    <p:animEffect transition="in" filter="wipe(down)">
                                      <p:cBhvr>
                                        <p:cTn id="65" dur="1740">
                                          <p:stCondLst>
                                            <p:cond delay="0"/>
                                          </p:stCondLst>
                                        </p:cTn>
                                        <p:tgtEl>
                                          <p:spTgt spid="2058"/>
                                        </p:tgtEl>
                                      </p:cBhvr>
                                    </p:animEffect>
                                    <p:anim calcmode="lin" valueType="num">
                                      <p:cBhvr>
                                        <p:cTn id="66" dur="5466"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67" dur="1992"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68" dur="1992" tmFilter="0, 0; 0.125,0.2665; 0.25,0.4; 0.375,0.465; 0.5,0.5;  0.625,0.535; 0.75,0.6; 0.875,0.7335; 1,1">
                                          <p:stCondLst>
                                            <p:cond delay="1992"/>
                                          </p:stCondLst>
                                        </p:cTn>
                                        <p:tgtEl>
                                          <p:spTgt spid="2058"/>
                                        </p:tgtEl>
                                        <p:attrNameLst>
                                          <p:attrName>ppt_y</p:attrName>
                                        </p:attrNameLst>
                                      </p:cBhvr>
                                      <p:tavLst>
                                        <p:tav tm="0" fmla="#ppt_y-sin(pi*$)/9">
                                          <p:val>
                                            <p:fltVal val="0"/>
                                          </p:val>
                                        </p:tav>
                                        <p:tav tm="100000">
                                          <p:val>
                                            <p:fltVal val="1"/>
                                          </p:val>
                                        </p:tav>
                                      </p:tavLst>
                                    </p:anim>
                                    <p:anim calcmode="lin" valueType="num">
                                      <p:cBhvr>
                                        <p:cTn id="69" dur="996" tmFilter="0, 0; 0.125,0.2665; 0.25,0.4; 0.375,0.465; 0.5,0.5;  0.625,0.535; 0.75,0.6; 0.875,0.7335; 1,1">
                                          <p:stCondLst>
                                            <p:cond delay="3972"/>
                                          </p:stCondLst>
                                        </p:cTn>
                                        <p:tgtEl>
                                          <p:spTgt spid="2058"/>
                                        </p:tgtEl>
                                        <p:attrNameLst>
                                          <p:attrName>ppt_y</p:attrName>
                                        </p:attrNameLst>
                                      </p:cBhvr>
                                      <p:tavLst>
                                        <p:tav tm="0" fmla="#ppt_y-sin(pi*$)/27">
                                          <p:val>
                                            <p:fltVal val="0"/>
                                          </p:val>
                                        </p:tav>
                                        <p:tav tm="100000">
                                          <p:val>
                                            <p:fltVal val="1"/>
                                          </p:val>
                                        </p:tav>
                                      </p:tavLst>
                                    </p:anim>
                                    <p:anim calcmode="lin" valueType="num">
                                      <p:cBhvr>
                                        <p:cTn id="70" dur="492" tmFilter="0, 0; 0.125,0.2665; 0.25,0.4; 0.375,0.465; 0.5,0.5;  0.625,0.535; 0.75,0.6; 0.875,0.7335; 1,1">
                                          <p:stCondLst>
                                            <p:cond delay="4968"/>
                                          </p:stCondLst>
                                        </p:cTn>
                                        <p:tgtEl>
                                          <p:spTgt spid="2058"/>
                                        </p:tgtEl>
                                        <p:attrNameLst>
                                          <p:attrName>ppt_y</p:attrName>
                                        </p:attrNameLst>
                                      </p:cBhvr>
                                      <p:tavLst>
                                        <p:tav tm="0" fmla="#ppt_y-sin(pi*$)/81">
                                          <p:val>
                                            <p:fltVal val="0"/>
                                          </p:val>
                                        </p:tav>
                                        <p:tav tm="100000">
                                          <p:val>
                                            <p:fltVal val="1"/>
                                          </p:val>
                                        </p:tav>
                                      </p:tavLst>
                                    </p:anim>
                                    <p:animScale>
                                      <p:cBhvr>
                                        <p:cTn id="71" dur="78">
                                          <p:stCondLst>
                                            <p:cond delay="1950"/>
                                          </p:stCondLst>
                                        </p:cTn>
                                        <p:tgtEl>
                                          <p:spTgt spid="2058"/>
                                        </p:tgtEl>
                                      </p:cBhvr>
                                      <p:to x="100000" y="60000"/>
                                    </p:animScale>
                                    <p:animScale>
                                      <p:cBhvr>
                                        <p:cTn id="72" dur="498" decel="50000">
                                          <p:stCondLst>
                                            <p:cond delay="2028"/>
                                          </p:stCondLst>
                                        </p:cTn>
                                        <p:tgtEl>
                                          <p:spTgt spid="2058"/>
                                        </p:tgtEl>
                                      </p:cBhvr>
                                      <p:to x="100000" y="100000"/>
                                    </p:animScale>
                                    <p:animScale>
                                      <p:cBhvr>
                                        <p:cTn id="73" dur="78">
                                          <p:stCondLst>
                                            <p:cond delay="3936"/>
                                          </p:stCondLst>
                                        </p:cTn>
                                        <p:tgtEl>
                                          <p:spTgt spid="2058"/>
                                        </p:tgtEl>
                                      </p:cBhvr>
                                      <p:to x="100000" y="80000"/>
                                    </p:animScale>
                                    <p:animScale>
                                      <p:cBhvr>
                                        <p:cTn id="74" dur="498" decel="50000">
                                          <p:stCondLst>
                                            <p:cond delay="4014"/>
                                          </p:stCondLst>
                                        </p:cTn>
                                        <p:tgtEl>
                                          <p:spTgt spid="2058"/>
                                        </p:tgtEl>
                                      </p:cBhvr>
                                      <p:to x="100000" y="100000"/>
                                    </p:animScale>
                                    <p:animScale>
                                      <p:cBhvr>
                                        <p:cTn id="75" dur="78">
                                          <p:stCondLst>
                                            <p:cond delay="4926"/>
                                          </p:stCondLst>
                                        </p:cTn>
                                        <p:tgtEl>
                                          <p:spTgt spid="2058"/>
                                        </p:tgtEl>
                                      </p:cBhvr>
                                      <p:to x="100000" y="90000"/>
                                    </p:animScale>
                                    <p:animScale>
                                      <p:cBhvr>
                                        <p:cTn id="76" dur="498" decel="50000">
                                          <p:stCondLst>
                                            <p:cond delay="5004"/>
                                          </p:stCondLst>
                                        </p:cTn>
                                        <p:tgtEl>
                                          <p:spTgt spid="2058"/>
                                        </p:tgtEl>
                                      </p:cBhvr>
                                      <p:to x="100000" y="100000"/>
                                    </p:animScale>
                                    <p:animScale>
                                      <p:cBhvr>
                                        <p:cTn id="77" dur="78">
                                          <p:stCondLst>
                                            <p:cond delay="5424"/>
                                          </p:stCondLst>
                                        </p:cTn>
                                        <p:tgtEl>
                                          <p:spTgt spid="2058"/>
                                        </p:tgtEl>
                                      </p:cBhvr>
                                      <p:to x="100000" y="95000"/>
                                    </p:animScale>
                                    <p:animScale>
                                      <p:cBhvr>
                                        <p:cTn id="78" dur="498" decel="50000">
                                          <p:stCondLst>
                                            <p:cond delay="5502"/>
                                          </p:stCondLst>
                                        </p:cTn>
                                        <p:tgtEl>
                                          <p:spTgt spid="2058"/>
                                        </p:tgtEl>
                                      </p:cBhvr>
                                      <p:to x="100000" y="100000"/>
                                    </p:animScale>
                                  </p:childTnLst>
                                </p:cTn>
                              </p:par>
                            </p:childTnLst>
                          </p:cTn>
                        </p:par>
                        <p:par>
                          <p:cTn id="79" fill="hold">
                            <p:stCondLst>
                              <p:cond delay="59700"/>
                            </p:stCondLst>
                            <p:childTnLst>
                              <p:par>
                                <p:cTn id="80" presetID="30" presetClass="entr" presetSubtype="0" fill="hold" nodeType="afterEffect">
                                  <p:stCondLst>
                                    <p:cond delay="16100"/>
                                  </p:stCondLst>
                                  <p:childTnLst>
                                    <p:set>
                                      <p:cBhvr>
                                        <p:cTn id="81" dur="1" fill="hold">
                                          <p:stCondLst>
                                            <p:cond delay="0"/>
                                          </p:stCondLst>
                                        </p:cTn>
                                        <p:tgtEl>
                                          <p:spTgt spid="2060"/>
                                        </p:tgtEl>
                                        <p:attrNameLst>
                                          <p:attrName>style.visibility</p:attrName>
                                        </p:attrNameLst>
                                      </p:cBhvr>
                                      <p:to>
                                        <p:strVal val="visible"/>
                                      </p:to>
                                    </p:set>
                                    <p:animEffect transition="in" filter="fade">
                                      <p:cBhvr>
                                        <p:cTn id="82" dur="6400" decel="100000"/>
                                        <p:tgtEl>
                                          <p:spTgt spid="2060"/>
                                        </p:tgtEl>
                                      </p:cBhvr>
                                    </p:animEffect>
                                    <p:anim calcmode="lin" valueType="num">
                                      <p:cBhvr>
                                        <p:cTn id="83" dur="6400" decel="100000" fill="hold"/>
                                        <p:tgtEl>
                                          <p:spTgt spid="2060"/>
                                        </p:tgtEl>
                                        <p:attrNameLst>
                                          <p:attrName>style.rotation</p:attrName>
                                        </p:attrNameLst>
                                      </p:cBhvr>
                                      <p:tavLst>
                                        <p:tav tm="0">
                                          <p:val>
                                            <p:fltVal val="-90"/>
                                          </p:val>
                                        </p:tav>
                                        <p:tav tm="100000">
                                          <p:val>
                                            <p:fltVal val="0"/>
                                          </p:val>
                                        </p:tav>
                                      </p:tavLst>
                                    </p:anim>
                                    <p:anim calcmode="lin" valueType="num">
                                      <p:cBhvr>
                                        <p:cTn id="84" dur="6400" decel="100000" fill="hold"/>
                                        <p:tgtEl>
                                          <p:spTgt spid="2060"/>
                                        </p:tgtEl>
                                        <p:attrNameLst>
                                          <p:attrName>ppt_x</p:attrName>
                                        </p:attrNameLst>
                                      </p:cBhvr>
                                      <p:tavLst>
                                        <p:tav tm="0">
                                          <p:val>
                                            <p:strVal val="#ppt_x+0.4"/>
                                          </p:val>
                                        </p:tav>
                                        <p:tav tm="100000">
                                          <p:val>
                                            <p:strVal val="#ppt_x-0.05"/>
                                          </p:val>
                                        </p:tav>
                                      </p:tavLst>
                                    </p:anim>
                                    <p:anim calcmode="lin" valueType="num">
                                      <p:cBhvr>
                                        <p:cTn id="85" dur="6400" decel="100000" fill="hold"/>
                                        <p:tgtEl>
                                          <p:spTgt spid="2060"/>
                                        </p:tgtEl>
                                        <p:attrNameLst>
                                          <p:attrName>ppt_y</p:attrName>
                                        </p:attrNameLst>
                                      </p:cBhvr>
                                      <p:tavLst>
                                        <p:tav tm="0">
                                          <p:val>
                                            <p:strVal val="#ppt_y-0.4"/>
                                          </p:val>
                                        </p:tav>
                                        <p:tav tm="100000">
                                          <p:val>
                                            <p:strVal val="#ppt_y+0.1"/>
                                          </p:val>
                                        </p:tav>
                                      </p:tavLst>
                                    </p:anim>
                                    <p:anim calcmode="lin" valueType="num">
                                      <p:cBhvr>
                                        <p:cTn id="86" dur="1600" accel="100000" fill="hold">
                                          <p:stCondLst>
                                            <p:cond delay="6400"/>
                                          </p:stCondLst>
                                        </p:cTn>
                                        <p:tgtEl>
                                          <p:spTgt spid="2060"/>
                                        </p:tgtEl>
                                        <p:attrNameLst>
                                          <p:attrName>ppt_x</p:attrName>
                                        </p:attrNameLst>
                                      </p:cBhvr>
                                      <p:tavLst>
                                        <p:tav tm="0">
                                          <p:val>
                                            <p:strVal val="#ppt_x-0.05"/>
                                          </p:val>
                                        </p:tav>
                                        <p:tav tm="100000">
                                          <p:val>
                                            <p:strVal val="#ppt_x"/>
                                          </p:val>
                                        </p:tav>
                                      </p:tavLst>
                                    </p:anim>
                                    <p:anim calcmode="lin" valueType="num">
                                      <p:cBhvr>
                                        <p:cTn id="87" dur="1600" accel="100000" fill="hold">
                                          <p:stCondLst>
                                            <p:cond delay="6400"/>
                                          </p:stCondLst>
                                        </p:cTn>
                                        <p:tgtEl>
                                          <p:spTgt spid="206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2">
                <p:cTn id="8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2052" grpId="0" animBg="1"/>
      <p:bldP spid="205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6FFFF"/>
        </a:solidFill>
        <a:effectLst/>
      </p:bgPr>
    </p:bg>
    <p:spTree>
      <p:nvGrpSpPr>
        <p:cNvPr id="1" name=""/>
        <p:cNvGrpSpPr/>
        <p:nvPr/>
      </p:nvGrpSpPr>
      <p:grpSpPr>
        <a:xfrm>
          <a:off x="0" y="0"/>
          <a:ext cx="0" cy="0"/>
          <a:chOff x="0" y="0"/>
          <a:chExt cx="0" cy="0"/>
        </a:xfrm>
      </p:grpSpPr>
      <p:pic>
        <p:nvPicPr>
          <p:cNvPr id="4100" name="Picture 4" descr="prikluchenie_buratino"/>
          <p:cNvPicPr>
            <a:picLocks noChangeAspect="1" noChangeArrowheads="1"/>
          </p:cNvPicPr>
          <p:nvPr/>
        </p:nvPicPr>
        <p:blipFill>
          <a:blip r:embed="rId2"/>
          <a:srcRect/>
          <a:stretch>
            <a:fillRect/>
          </a:stretch>
        </p:blipFill>
        <p:spPr bwMode="auto">
          <a:xfrm>
            <a:off x="539750" y="188913"/>
            <a:ext cx="8043863" cy="5680075"/>
          </a:xfrm>
          <a:prstGeom prst="rect">
            <a:avLst/>
          </a:prstGeom>
          <a:noFill/>
          <a:ln w="9525">
            <a:noFill/>
            <a:miter lim="800000"/>
            <a:headEnd/>
            <a:tailEnd/>
          </a:ln>
        </p:spPr>
      </p:pic>
      <p:sp>
        <p:nvSpPr>
          <p:cNvPr id="4101" name="Rectangle 5"/>
          <p:cNvSpPr>
            <a:spLocks noGrp="1" noChangeArrowheads="1"/>
          </p:cNvSpPr>
          <p:nvPr>
            <p:ph type="title"/>
          </p:nvPr>
        </p:nvSpPr>
        <p:spPr>
          <a:xfrm>
            <a:off x="395288" y="5949950"/>
            <a:ext cx="8229600" cy="908050"/>
          </a:xfrm>
        </p:spPr>
        <p:txBody>
          <a:bodyPr/>
          <a:lstStyle/>
          <a:p>
            <a:pPr eaLnBrk="1" fontAlgn="auto" hangingPunct="1">
              <a:spcAft>
                <a:spcPts val="0"/>
              </a:spcAft>
              <a:defRPr/>
            </a:pPr>
            <a:r>
              <a:rPr lang="ru-RU" sz="2800" b="1" smtClean="0">
                <a:solidFill>
                  <a:srgbClr val="FF3300"/>
                </a:solidFill>
              </a:rPr>
              <a:t>Золотой ключик или приключение Буратино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dissolve">
                                      <p:cBhvr>
                                        <p:cTn id="7" dur="20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dissolve">
                                      <p:cBhvr>
                                        <p:cTn id="12"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076" name="Picture 4" descr="неллллллл"/>
          <p:cNvPicPr>
            <a:picLocks noChangeAspect="1" noChangeArrowheads="1"/>
          </p:cNvPicPr>
          <p:nvPr/>
        </p:nvPicPr>
        <p:blipFill>
          <a:blip r:embed="rId2"/>
          <a:srcRect/>
          <a:stretch>
            <a:fillRect/>
          </a:stretch>
        </p:blipFill>
        <p:spPr bwMode="auto">
          <a:xfrm>
            <a:off x="5435600" y="4365625"/>
            <a:ext cx="3313113" cy="2259013"/>
          </a:xfrm>
          <a:prstGeom prst="rect">
            <a:avLst/>
          </a:prstGeom>
          <a:noFill/>
          <a:ln w="9525">
            <a:noFill/>
            <a:miter lim="800000"/>
            <a:headEnd/>
            <a:tailEnd/>
          </a:ln>
        </p:spPr>
      </p:pic>
      <p:sp>
        <p:nvSpPr>
          <p:cNvPr id="3079" name="WordArt 7"/>
          <p:cNvSpPr>
            <a:spLocks noChangeArrowheads="1" noChangeShapeType="1" noTextEdit="1"/>
          </p:cNvSpPr>
          <p:nvPr/>
        </p:nvSpPr>
        <p:spPr bwMode="auto">
          <a:xfrm>
            <a:off x="900113" y="908050"/>
            <a:ext cx="7416800" cy="523875"/>
          </a:xfrm>
          <a:prstGeom prst="rect">
            <a:avLst/>
          </a:prstGeom>
        </p:spPr>
        <p:txBody>
          <a:bodyPr spcFirstLastPara="1" wrap="none" fromWordArt="1">
            <a:prstTxWarp prst="textArchUp">
              <a:avLst>
                <a:gd name="adj" fmla="val 10800004"/>
              </a:avLst>
            </a:prstTxWarp>
          </a:bodyPr>
          <a:lstStyle/>
          <a:p>
            <a:pPr algn="ctr"/>
            <a:r>
              <a:rPr lang="ru-RU" sz="3600" kern="10">
                <a:ln w="9525">
                  <a:solidFill>
                    <a:srgbClr val="000000"/>
                  </a:solidFill>
                  <a:round/>
                  <a:headEnd/>
                  <a:tailEnd/>
                </a:ln>
                <a:solidFill>
                  <a:srgbClr val="000000"/>
                </a:solidFill>
                <a:latin typeface="Arial"/>
                <a:cs typeface="Arial"/>
              </a:rPr>
              <a:t>Каморка папы Карло</a:t>
            </a:r>
          </a:p>
        </p:txBody>
      </p:sp>
      <p:pic>
        <p:nvPicPr>
          <p:cNvPr id="3081" name="Picture 9" descr="нелн"/>
          <p:cNvPicPr>
            <a:picLocks noChangeAspect="1" noChangeArrowheads="1"/>
          </p:cNvPicPr>
          <p:nvPr/>
        </p:nvPicPr>
        <p:blipFill>
          <a:blip r:embed="rId3"/>
          <a:srcRect/>
          <a:stretch>
            <a:fillRect/>
          </a:stretch>
        </p:blipFill>
        <p:spPr bwMode="auto">
          <a:xfrm>
            <a:off x="3348038" y="1341438"/>
            <a:ext cx="3514725" cy="2867025"/>
          </a:xfrm>
          <a:prstGeom prst="rect">
            <a:avLst/>
          </a:prstGeom>
          <a:noFill/>
          <a:ln w="9525">
            <a:noFill/>
            <a:miter lim="800000"/>
            <a:headEnd/>
            <a:tailEnd/>
          </a:ln>
        </p:spPr>
      </p:pic>
      <p:pic>
        <p:nvPicPr>
          <p:cNvPr id="3082" name="Picture 10" descr="md_poster"/>
          <p:cNvPicPr>
            <a:picLocks noChangeAspect="1" noChangeArrowheads="1"/>
          </p:cNvPicPr>
          <p:nvPr/>
        </p:nvPicPr>
        <p:blipFill>
          <a:blip r:embed="rId4"/>
          <a:srcRect/>
          <a:stretch>
            <a:fillRect/>
          </a:stretch>
        </p:blipFill>
        <p:spPr bwMode="auto">
          <a:xfrm>
            <a:off x="250825" y="2205038"/>
            <a:ext cx="2857500" cy="4000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p:cTn id="7" dur="1000" fill="hold"/>
                                        <p:tgtEl>
                                          <p:spTgt spid="3079"/>
                                        </p:tgtEl>
                                        <p:attrNameLst>
                                          <p:attrName>ppt_x</p:attrName>
                                        </p:attrNameLst>
                                      </p:cBhvr>
                                      <p:tavLst>
                                        <p:tav tm="0">
                                          <p:val>
                                            <p:strVal val="#ppt_x-.2"/>
                                          </p:val>
                                        </p:tav>
                                        <p:tav tm="100000">
                                          <p:val>
                                            <p:strVal val="#ppt_x"/>
                                          </p:val>
                                        </p:tav>
                                      </p:tavLst>
                                    </p:anim>
                                    <p:anim calcmode="lin" valueType="num">
                                      <p:cBhvr>
                                        <p:cTn id="8" dur="1000" fill="hold"/>
                                        <p:tgtEl>
                                          <p:spTgt spid="30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082"/>
                                        </p:tgtEl>
                                        <p:attrNameLst>
                                          <p:attrName>style.visibility</p:attrName>
                                        </p:attrNameLst>
                                      </p:cBhvr>
                                      <p:to>
                                        <p:strVal val="visible"/>
                                      </p:to>
                                    </p:set>
                                    <p:anim calcmode="lin" valueType="num">
                                      <p:cBhvr>
                                        <p:cTn id="14" dur="1000" fill="hold"/>
                                        <p:tgtEl>
                                          <p:spTgt spid="3082"/>
                                        </p:tgtEl>
                                        <p:attrNameLst>
                                          <p:attrName>ppt_x</p:attrName>
                                        </p:attrNameLst>
                                      </p:cBhvr>
                                      <p:tavLst>
                                        <p:tav tm="0">
                                          <p:val>
                                            <p:strVal val="#ppt_x-.2"/>
                                          </p:val>
                                        </p:tav>
                                        <p:tav tm="100000">
                                          <p:val>
                                            <p:strVal val="#ppt_x"/>
                                          </p:val>
                                        </p:tav>
                                      </p:tavLst>
                                    </p:anim>
                                    <p:anim calcmode="lin" valueType="num">
                                      <p:cBhvr>
                                        <p:cTn id="15" dur="1000" fill="hold"/>
                                        <p:tgtEl>
                                          <p:spTgt spid="308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082"/>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081"/>
                                        </p:tgtEl>
                                        <p:attrNameLst>
                                          <p:attrName>style.visibility</p:attrName>
                                        </p:attrNameLst>
                                      </p:cBhvr>
                                      <p:to>
                                        <p:strVal val="visible"/>
                                      </p:to>
                                    </p:set>
                                    <p:anim calcmode="lin" valueType="num">
                                      <p:cBhvr>
                                        <p:cTn id="21" dur="1000" fill="hold"/>
                                        <p:tgtEl>
                                          <p:spTgt spid="3081"/>
                                        </p:tgtEl>
                                        <p:attrNameLst>
                                          <p:attrName>ppt_x</p:attrName>
                                        </p:attrNameLst>
                                      </p:cBhvr>
                                      <p:tavLst>
                                        <p:tav tm="0">
                                          <p:val>
                                            <p:strVal val="#ppt_x-.2"/>
                                          </p:val>
                                        </p:tav>
                                        <p:tav tm="100000">
                                          <p:val>
                                            <p:strVal val="#ppt_x"/>
                                          </p:val>
                                        </p:tav>
                                      </p:tavLst>
                                    </p:anim>
                                    <p:anim calcmode="lin" valueType="num">
                                      <p:cBhvr>
                                        <p:cTn id="22" dur="1000" fill="hold"/>
                                        <p:tgtEl>
                                          <p:spTgt spid="308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08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076"/>
                                        </p:tgtEl>
                                        <p:attrNameLst>
                                          <p:attrName>style.visibility</p:attrName>
                                        </p:attrNameLst>
                                      </p:cBhvr>
                                      <p:to>
                                        <p:strVal val="visible"/>
                                      </p:to>
                                    </p:set>
                                    <p:anim calcmode="lin" valueType="num">
                                      <p:cBhvr>
                                        <p:cTn id="28" dur="1000" fill="hold"/>
                                        <p:tgtEl>
                                          <p:spTgt spid="3076"/>
                                        </p:tgtEl>
                                        <p:attrNameLst>
                                          <p:attrName>ppt_x</p:attrName>
                                        </p:attrNameLst>
                                      </p:cBhvr>
                                      <p:tavLst>
                                        <p:tav tm="0">
                                          <p:val>
                                            <p:strVal val="#ppt_x-.2"/>
                                          </p:val>
                                        </p:tav>
                                        <p:tav tm="100000">
                                          <p:val>
                                            <p:strVal val="#ppt_x"/>
                                          </p:val>
                                        </p:tav>
                                      </p:tavLst>
                                    </p:anim>
                                    <p:anim calcmode="lin" valueType="num">
                                      <p:cBhvr>
                                        <p:cTn id="29" dur="1000" fill="hold"/>
                                        <p:tgtEl>
                                          <p:spTgt spid="307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pic>
        <p:nvPicPr>
          <p:cNvPr id="17412" name="Picture 4" descr="721_4"/>
          <p:cNvPicPr>
            <a:picLocks noChangeAspect="1" noChangeArrowheads="1"/>
          </p:cNvPicPr>
          <p:nvPr/>
        </p:nvPicPr>
        <p:blipFill>
          <a:blip r:embed="rId3"/>
          <a:srcRect/>
          <a:stretch>
            <a:fillRect/>
          </a:stretch>
        </p:blipFill>
        <p:spPr bwMode="auto">
          <a:xfrm>
            <a:off x="508000" y="482600"/>
            <a:ext cx="8128000" cy="5892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amond(in)">
                                      <p:cBhvr>
                                        <p:cTn id="7"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468313" y="620713"/>
            <a:ext cx="5778500" cy="830262"/>
          </a:xfrm>
          <a:prstGeom prst="rect">
            <a:avLst/>
          </a:prstGeom>
          <a:noFill/>
          <a:ln w="9525">
            <a:noFill/>
            <a:miter lim="800000"/>
            <a:headEnd/>
            <a:tailEnd/>
          </a:ln>
        </p:spPr>
        <p:txBody>
          <a:bodyPr wrap="none">
            <a:spAutoFit/>
          </a:bodyPr>
          <a:lstStyle/>
          <a:p>
            <a:r>
              <a:rPr lang="ru-RU" sz="2400" i="1">
                <a:solidFill>
                  <a:srgbClr val="002060"/>
                </a:solidFill>
              </a:rPr>
              <a:t>№1. Сколько двузначных чисел можно </a:t>
            </a:r>
          </a:p>
          <a:p>
            <a:r>
              <a:rPr lang="ru-RU" sz="2400" i="1">
                <a:solidFill>
                  <a:srgbClr val="002060"/>
                </a:solidFill>
              </a:rPr>
              <a:t>        составить из цифр  7; 5; и 9?</a:t>
            </a:r>
          </a:p>
        </p:txBody>
      </p:sp>
      <p:graphicFrame>
        <p:nvGraphicFramePr>
          <p:cNvPr id="23661" name="Group 109"/>
          <p:cNvGraphicFramePr>
            <a:graphicFrameLocks noGrp="1"/>
          </p:cNvGraphicFramePr>
          <p:nvPr>
            <p:ph/>
          </p:nvPr>
        </p:nvGraphicFramePr>
        <p:xfrm>
          <a:off x="1544638" y="1916113"/>
          <a:ext cx="6054725" cy="2938463"/>
        </p:xfrm>
        <a:graphic>
          <a:graphicData uri="http://schemas.openxmlformats.org/drawingml/2006/table">
            <a:tbl>
              <a:tblPr/>
              <a:tblGrid>
                <a:gridCol w="893762"/>
                <a:gridCol w="1720850"/>
                <a:gridCol w="1719263"/>
                <a:gridCol w="1720850"/>
              </a:tblGrid>
              <a:tr h="74771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FF"/>
                          </a:solidFill>
                          <a:effectLst/>
                          <a:latin typeface="Times New Roman" pitchFamily="18" charset="0"/>
                          <a:cs typeface="Times New Roman" pitchFamily="18" charset="0"/>
                        </a:rPr>
                        <a:t>5</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FF"/>
                          </a:solidFill>
                          <a:effectLst/>
                          <a:latin typeface="Times New Roman" pitchFamily="18" charset="0"/>
                          <a:cs typeface="Times New Roman" pitchFamily="18" charset="0"/>
                        </a:rPr>
                        <a:t>7</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FF"/>
                          </a:solidFill>
                          <a:effectLst/>
                          <a:latin typeface="Times New Roman" pitchFamily="18" charset="0"/>
                          <a:cs typeface="Times New Roman" pitchFamily="18" charset="0"/>
                        </a:rPr>
                        <a:t>9</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FF0000"/>
                          </a:solidFill>
                          <a:effectLst/>
                          <a:latin typeface="Times New Roman" pitchFamily="18" charset="0"/>
                          <a:cs typeface="Times New Roman" pitchFamily="18" charset="0"/>
                        </a:rPr>
                        <a:t>5</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55</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57</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59</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FF0000"/>
                          </a:solidFill>
                          <a:effectLst/>
                          <a:latin typeface="Times New Roman" pitchFamily="18" charset="0"/>
                          <a:cs typeface="Times New Roman" pitchFamily="18" charset="0"/>
                        </a:rPr>
                        <a:t>7</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75</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77</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79</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FF0000"/>
                          </a:solidFill>
                          <a:effectLst/>
                          <a:latin typeface="Times New Roman" pitchFamily="18" charset="0"/>
                          <a:cs typeface="Times New Roman" pitchFamily="18" charset="0"/>
                        </a:rPr>
                        <a:t>9</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95</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97</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cs typeface="Times New Roman" pitchFamily="18" charset="0"/>
                        </a:rPr>
                        <a:t>99</a:t>
                      </a:r>
                      <a:endParaRPr kumimoji="0" lang="ru-RU" sz="2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3662" name="Text Box 110"/>
          <p:cNvSpPr txBox="1">
            <a:spLocks noChangeArrowheads="1"/>
          </p:cNvSpPr>
          <p:nvPr/>
        </p:nvSpPr>
        <p:spPr bwMode="auto">
          <a:xfrm>
            <a:off x="827088" y="5229225"/>
            <a:ext cx="2365375" cy="1200150"/>
          </a:xfrm>
          <a:prstGeom prst="rect">
            <a:avLst/>
          </a:prstGeom>
          <a:noFill/>
          <a:ln w="9525">
            <a:noFill/>
            <a:miter lim="800000"/>
            <a:headEnd/>
            <a:tailEnd/>
          </a:ln>
        </p:spPr>
        <p:txBody>
          <a:bodyPr wrap="none">
            <a:spAutoFit/>
          </a:bodyPr>
          <a:lstStyle/>
          <a:p>
            <a:r>
              <a:rPr lang="ru-RU" sz="2400">
                <a:solidFill>
                  <a:srgbClr val="002060"/>
                </a:solidFill>
              </a:rPr>
              <a:t>3 * 3 = 9 чисел.</a:t>
            </a:r>
          </a:p>
          <a:p>
            <a:endParaRPr lang="ru-RU" sz="2400">
              <a:solidFill>
                <a:srgbClr val="002060"/>
              </a:solidFill>
            </a:endParaRPr>
          </a:p>
          <a:p>
            <a:r>
              <a:rPr lang="ru-RU" sz="2400">
                <a:solidFill>
                  <a:srgbClr val="002060"/>
                </a:solidFill>
              </a:rPr>
              <a:t>Ответ: 9 чисел.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75"/>
                                  </p:iterate>
                                  <p:childTnLst>
                                    <p:set>
                                      <p:cBhvr>
                                        <p:cTn id="6" dur="1" fill="hold">
                                          <p:stCondLst>
                                            <p:cond delay="74"/>
                                          </p:stCondLst>
                                        </p:cTn>
                                        <p:tgtEl>
                                          <p:spTgt spid="235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8" fill="hold" nodeType="clickEffect">
                                  <p:stCondLst>
                                    <p:cond delay="0"/>
                                  </p:stCondLst>
                                  <p:childTnLst>
                                    <p:set>
                                      <p:cBhvr>
                                        <p:cTn id="10" dur="1" fill="hold">
                                          <p:stCondLst>
                                            <p:cond delay="0"/>
                                          </p:stCondLst>
                                        </p:cTn>
                                        <p:tgtEl>
                                          <p:spTgt spid="23661"/>
                                        </p:tgtEl>
                                        <p:attrNameLst>
                                          <p:attrName>style.visibility</p:attrName>
                                        </p:attrNameLst>
                                      </p:cBhvr>
                                      <p:to>
                                        <p:strVal val="visible"/>
                                      </p:to>
                                    </p:set>
                                    <p:animEffect transition="in" filter="wheel(8)">
                                      <p:cBhvr>
                                        <p:cTn id="11" dur="500"/>
                                        <p:tgtEl>
                                          <p:spTgt spid="2366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75"/>
                                  </p:iterate>
                                  <p:childTnLst>
                                    <p:set>
                                      <p:cBhvr>
                                        <p:cTn id="15" dur="1" fill="hold">
                                          <p:stCondLst>
                                            <p:cond delay="74"/>
                                          </p:stCondLst>
                                        </p:cTn>
                                        <p:tgtEl>
                                          <p:spTgt spid="23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66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15365" name="Picture 5" descr="нннлекв"/>
          <p:cNvPicPr>
            <a:picLocks noChangeAspect="1" noChangeArrowheads="1"/>
          </p:cNvPicPr>
          <p:nvPr/>
        </p:nvPicPr>
        <p:blipFill>
          <a:blip r:embed="rId2"/>
          <a:srcRect/>
          <a:stretch>
            <a:fillRect/>
          </a:stretch>
        </p:blipFill>
        <p:spPr bwMode="auto">
          <a:xfrm>
            <a:off x="5076825" y="692150"/>
            <a:ext cx="3603625" cy="2538413"/>
          </a:xfrm>
          <a:prstGeom prst="rect">
            <a:avLst/>
          </a:prstGeom>
          <a:noFill/>
          <a:ln w="9525">
            <a:noFill/>
            <a:miter lim="800000"/>
            <a:headEnd/>
            <a:tailEnd/>
          </a:ln>
        </p:spPr>
      </p:pic>
      <p:pic>
        <p:nvPicPr>
          <p:cNvPr id="15366" name="Picture 6" descr="пао"/>
          <p:cNvPicPr>
            <a:picLocks noChangeAspect="1" noChangeArrowheads="1"/>
          </p:cNvPicPr>
          <p:nvPr/>
        </p:nvPicPr>
        <p:blipFill>
          <a:blip r:embed="rId3"/>
          <a:srcRect/>
          <a:stretch>
            <a:fillRect/>
          </a:stretch>
        </p:blipFill>
        <p:spPr bwMode="auto">
          <a:xfrm>
            <a:off x="2771775" y="3544888"/>
            <a:ext cx="3960813" cy="3025775"/>
          </a:xfrm>
          <a:prstGeom prst="rect">
            <a:avLst/>
          </a:prstGeom>
          <a:noFill/>
          <a:ln w="9525">
            <a:noFill/>
            <a:miter lim="800000"/>
            <a:headEnd/>
            <a:tailEnd/>
          </a:ln>
        </p:spPr>
      </p:pic>
      <p:pic>
        <p:nvPicPr>
          <p:cNvPr id="15367" name="Picture 7" descr="pg2"/>
          <p:cNvPicPr>
            <a:picLocks noChangeAspect="1" noChangeArrowheads="1"/>
          </p:cNvPicPr>
          <p:nvPr/>
        </p:nvPicPr>
        <p:blipFill>
          <a:blip r:embed="rId4"/>
          <a:srcRect/>
          <a:stretch>
            <a:fillRect/>
          </a:stretch>
        </p:blipFill>
        <p:spPr bwMode="auto">
          <a:xfrm>
            <a:off x="179388" y="349250"/>
            <a:ext cx="4465637" cy="3028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strips(downLeft)">
                                      <p:cBhvr>
                                        <p:cTn id="7" dur="500"/>
                                        <p:tgtEl>
                                          <p:spTgt spid="1536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strips(downLeft)">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strips(downLeft)">
                                      <p:cBhvr>
                                        <p:cTn id="17"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215900" y="333375"/>
            <a:ext cx="8412163" cy="830263"/>
          </a:xfrm>
          <a:prstGeom prst="rect">
            <a:avLst/>
          </a:prstGeom>
          <a:noFill/>
          <a:ln w="9525">
            <a:noFill/>
            <a:miter lim="800000"/>
            <a:headEnd/>
            <a:tailEnd/>
          </a:ln>
          <a:effectLst/>
        </p:spPr>
        <p:txBody>
          <a:bodyPr wrap="none">
            <a:spAutoFit/>
          </a:bodyPr>
          <a:lstStyle/>
          <a:p>
            <a:pPr marL="342900" indent="-342900">
              <a:defRPr/>
            </a:pPr>
            <a:r>
              <a:rPr lang="ru-RU" sz="2400" dirty="0">
                <a:solidFill>
                  <a:schemeClr val="accent5">
                    <a:lumMod val="50000"/>
                  </a:schemeClr>
                </a:solidFill>
              </a:rPr>
              <a:t>№2. Сколько чётных двузначных чисел можно составить </a:t>
            </a:r>
          </a:p>
          <a:p>
            <a:pPr marL="342900" indent="-342900">
              <a:defRPr/>
            </a:pPr>
            <a:r>
              <a:rPr lang="ru-RU" sz="2400" dirty="0">
                <a:solidFill>
                  <a:schemeClr val="accent5">
                    <a:lumMod val="50000"/>
                  </a:schemeClr>
                </a:solidFill>
              </a:rPr>
              <a:t>    из цифр   1, 2, 4, 5, 9, 0?</a:t>
            </a:r>
          </a:p>
        </p:txBody>
      </p:sp>
      <p:graphicFrame>
        <p:nvGraphicFramePr>
          <p:cNvPr id="8239" name="Group 47"/>
          <p:cNvGraphicFramePr>
            <a:graphicFrameLocks noGrp="1"/>
          </p:cNvGraphicFramePr>
          <p:nvPr>
            <p:ph/>
          </p:nvPr>
        </p:nvGraphicFramePr>
        <p:xfrm>
          <a:off x="2195513" y="1773238"/>
          <a:ext cx="3384550" cy="2590800"/>
        </p:xfrm>
        <a:graphic>
          <a:graphicData uri="http://schemas.openxmlformats.org/drawingml/2006/table">
            <a:tbl>
              <a:tblPr/>
              <a:tblGrid>
                <a:gridCol w="1223962"/>
                <a:gridCol w="1090613"/>
                <a:gridCol w="1069975"/>
              </a:tblGrid>
              <a:tr h="37306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dirty="0" smtClean="0">
                        <a:ln>
                          <a:noFill/>
                        </a:ln>
                        <a:solidFill>
                          <a:schemeClr val="accent6">
                            <a:lumMod val="50000"/>
                          </a:schemeClr>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accent6">
                            <a:lumMod val="50000"/>
                          </a:schemeClr>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306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accent6">
                            <a:lumMod val="50000"/>
                          </a:schemeClr>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accent6">
                            <a:lumMod val="50000"/>
                          </a:schemeClr>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306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dirty="0" smtClean="0">
                        <a:ln>
                          <a:noFill/>
                        </a:ln>
                        <a:solidFill>
                          <a:schemeClr val="accent6">
                            <a:lumMod val="50000"/>
                          </a:schemeClr>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30" name="Text Box 38"/>
          <p:cNvSpPr txBox="1">
            <a:spLocks noChangeArrowheads="1"/>
          </p:cNvSpPr>
          <p:nvPr/>
        </p:nvSpPr>
        <p:spPr bwMode="auto">
          <a:xfrm>
            <a:off x="1763713" y="1819275"/>
            <a:ext cx="354012" cy="457200"/>
          </a:xfrm>
          <a:prstGeom prst="rect">
            <a:avLst/>
          </a:prstGeom>
          <a:noFill/>
          <a:ln w="9525">
            <a:noFill/>
            <a:miter lim="800000"/>
            <a:headEnd/>
            <a:tailEnd/>
          </a:ln>
          <a:effectLst/>
        </p:spPr>
        <p:txBody>
          <a:bodyPr wrap="none">
            <a:spAutoFit/>
          </a:bodyPr>
          <a:lstStyle/>
          <a:p>
            <a:pPr>
              <a:defRPr/>
            </a:pPr>
            <a:r>
              <a:rPr lang="ru-RU" sz="2400" dirty="0">
                <a:solidFill>
                  <a:schemeClr val="tx2">
                    <a:lumMod val="75000"/>
                  </a:schemeClr>
                </a:solidFill>
              </a:rPr>
              <a:t>1</a:t>
            </a:r>
          </a:p>
        </p:txBody>
      </p:sp>
      <p:sp>
        <p:nvSpPr>
          <p:cNvPr id="8231" name="Text Box 39"/>
          <p:cNvSpPr txBox="1">
            <a:spLocks noChangeArrowheads="1"/>
          </p:cNvSpPr>
          <p:nvPr/>
        </p:nvSpPr>
        <p:spPr bwMode="auto">
          <a:xfrm>
            <a:off x="1763713" y="2324100"/>
            <a:ext cx="354012" cy="457200"/>
          </a:xfrm>
          <a:prstGeom prst="rect">
            <a:avLst/>
          </a:prstGeom>
          <a:noFill/>
          <a:ln w="9525">
            <a:noFill/>
            <a:miter lim="800000"/>
            <a:headEnd/>
            <a:tailEnd/>
          </a:ln>
          <a:effectLst/>
        </p:spPr>
        <p:txBody>
          <a:bodyPr wrap="none">
            <a:spAutoFit/>
          </a:bodyPr>
          <a:lstStyle/>
          <a:p>
            <a:pPr>
              <a:defRPr/>
            </a:pPr>
            <a:r>
              <a:rPr lang="ru-RU" sz="2400" dirty="0">
                <a:solidFill>
                  <a:schemeClr val="tx2">
                    <a:lumMod val="75000"/>
                  </a:schemeClr>
                </a:solidFill>
              </a:rPr>
              <a:t>2</a:t>
            </a:r>
          </a:p>
        </p:txBody>
      </p:sp>
      <p:sp>
        <p:nvSpPr>
          <p:cNvPr id="8232" name="Text Box 40"/>
          <p:cNvSpPr txBox="1">
            <a:spLocks noChangeArrowheads="1"/>
          </p:cNvSpPr>
          <p:nvPr/>
        </p:nvSpPr>
        <p:spPr bwMode="auto">
          <a:xfrm>
            <a:off x="1763713" y="2827338"/>
            <a:ext cx="354012" cy="457200"/>
          </a:xfrm>
          <a:prstGeom prst="rect">
            <a:avLst/>
          </a:prstGeom>
          <a:noFill/>
          <a:ln w="9525">
            <a:noFill/>
            <a:miter lim="800000"/>
            <a:headEnd/>
            <a:tailEnd/>
          </a:ln>
          <a:effectLst/>
        </p:spPr>
        <p:txBody>
          <a:bodyPr wrap="none">
            <a:spAutoFit/>
          </a:bodyPr>
          <a:lstStyle/>
          <a:p>
            <a:pPr>
              <a:defRPr/>
            </a:pPr>
            <a:r>
              <a:rPr lang="ru-RU" sz="2400" dirty="0">
                <a:solidFill>
                  <a:schemeClr val="tx2">
                    <a:lumMod val="75000"/>
                  </a:schemeClr>
                </a:solidFill>
              </a:rPr>
              <a:t>4</a:t>
            </a:r>
          </a:p>
        </p:txBody>
      </p:sp>
      <p:sp>
        <p:nvSpPr>
          <p:cNvPr id="8233" name="Text Box 41"/>
          <p:cNvSpPr txBox="1">
            <a:spLocks noChangeArrowheads="1"/>
          </p:cNvSpPr>
          <p:nvPr/>
        </p:nvSpPr>
        <p:spPr bwMode="auto">
          <a:xfrm>
            <a:off x="1763713" y="3332163"/>
            <a:ext cx="354012" cy="457200"/>
          </a:xfrm>
          <a:prstGeom prst="rect">
            <a:avLst/>
          </a:prstGeom>
          <a:noFill/>
          <a:ln w="9525">
            <a:noFill/>
            <a:miter lim="800000"/>
            <a:headEnd/>
            <a:tailEnd/>
          </a:ln>
          <a:effectLst/>
        </p:spPr>
        <p:txBody>
          <a:bodyPr wrap="none">
            <a:spAutoFit/>
          </a:bodyPr>
          <a:lstStyle/>
          <a:p>
            <a:pPr>
              <a:defRPr/>
            </a:pPr>
            <a:r>
              <a:rPr lang="ru-RU" sz="2400" dirty="0">
                <a:solidFill>
                  <a:schemeClr val="bg2">
                    <a:lumMod val="25000"/>
                  </a:schemeClr>
                </a:solidFill>
              </a:rPr>
              <a:t>5</a:t>
            </a:r>
          </a:p>
        </p:txBody>
      </p:sp>
      <p:sp>
        <p:nvSpPr>
          <p:cNvPr id="8234" name="Text Box 42"/>
          <p:cNvSpPr txBox="1">
            <a:spLocks noChangeArrowheads="1"/>
          </p:cNvSpPr>
          <p:nvPr/>
        </p:nvSpPr>
        <p:spPr bwMode="auto">
          <a:xfrm>
            <a:off x="1763713" y="3908425"/>
            <a:ext cx="354012" cy="457200"/>
          </a:xfrm>
          <a:prstGeom prst="rect">
            <a:avLst/>
          </a:prstGeom>
          <a:noFill/>
          <a:ln w="9525">
            <a:noFill/>
            <a:miter lim="800000"/>
            <a:headEnd/>
            <a:tailEnd/>
          </a:ln>
          <a:effectLst/>
        </p:spPr>
        <p:txBody>
          <a:bodyPr wrap="none">
            <a:spAutoFit/>
          </a:bodyPr>
          <a:lstStyle/>
          <a:p>
            <a:pPr>
              <a:defRPr/>
            </a:pPr>
            <a:r>
              <a:rPr lang="ru-RU" sz="2400" dirty="0">
                <a:solidFill>
                  <a:schemeClr val="tx2">
                    <a:lumMod val="75000"/>
                  </a:schemeClr>
                </a:solidFill>
              </a:rPr>
              <a:t>9</a:t>
            </a:r>
          </a:p>
        </p:txBody>
      </p:sp>
      <p:sp>
        <p:nvSpPr>
          <p:cNvPr id="8235" name="Text Box 43"/>
          <p:cNvSpPr txBox="1">
            <a:spLocks noChangeArrowheads="1"/>
          </p:cNvSpPr>
          <p:nvPr/>
        </p:nvSpPr>
        <p:spPr bwMode="auto">
          <a:xfrm>
            <a:off x="2571750" y="1285875"/>
            <a:ext cx="354013" cy="457200"/>
          </a:xfrm>
          <a:prstGeom prst="rect">
            <a:avLst/>
          </a:prstGeom>
          <a:noFill/>
          <a:ln w="9525">
            <a:noFill/>
            <a:miter lim="800000"/>
            <a:headEnd/>
            <a:tailEnd/>
          </a:ln>
          <a:effectLst/>
        </p:spPr>
        <p:txBody>
          <a:bodyPr wrap="none">
            <a:spAutoFit/>
          </a:bodyPr>
          <a:lstStyle/>
          <a:p>
            <a:pPr>
              <a:defRPr/>
            </a:pPr>
            <a:r>
              <a:rPr lang="ru-RU" sz="2400" dirty="0">
                <a:solidFill>
                  <a:schemeClr val="accent2">
                    <a:lumMod val="50000"/>
                  </a:schemeClr>
                </a:solidFill>
              </a:rPr>
              <a:t>0</a:t>
            </a:r>
          </a:p>
        </p:txBody>
      </p:sp>
      <p:sp>
        <p:nvSpPr>
          <p:cNvPr id="8236" name="Text Box 44"/>
          <p:cNvSpPr txBox="1">
            <a:spLocks noChangeArrowheads="1"/>
          </p:cNvSpPr>
          <p:nvPr/>
        </p:nvSpPr>
        <p:spPr bwMode="auto">
          <a:xfrm>
            <a:off x="3713163" y="1316038"/>
            <a:ext cx="354012" cy="457200"/>
          </a:xfrm>
          <a:prstGeom prst="rect">
            <a:avLst/>
          </a:prstGeom>
          <a:noFill/>
          <a:ln w="9525">
            <a:noFill/>
            <a:miter lim="800000"/>
            <a:headEnd/>
            <a:tailEnd/>
          </a:ln>
          <a:effectLst/>
        </p:spPr>
        <p:txBody>
          <a:bodyPr wrap="none">
            <a:spAutoFit/>
          </a:bodyPr>
          <a:lstStyle/>
          <a:p>
            <a:pPr>
              <a:defRPr/>
            </a:pPr>
            <a:r>
              <a:rPr lang="ru-RU" sz="2400" dirty="0">
                <a:solidFill>
                  <a:schemeClr val="accent2">
                    <a:lumMod val="50000"/>
                  </a:schemeClr>
                </a:solidFill>
              </a:rPr>
              <a:t>2</a:t>
            </a:r>
          </a:p>
        </p:txBody>
      </p:sp>
      <p:sp>
        <p:nvSpPr>
          <p:cNvPr id="8237" name="Text Box 45"/>
          <p:cNvSpPr txBox="1">
            <a:spLocks noChangeArrowheads="1"/>
          </p:cNvSpPr>
          <p:nvPr/>
        </p:nvSpPr>
        <p:spPr bwMode="auto">
          <a:xfrm>
            <a:off x="4787900" y="1316038"/>
            <a:ext cx="354013" cy="457200"/>
          </a:xfrm>
          <a:prstGeom prst="rect">
            <a:avLst/>
          </a:prstGeom>
          <a:noFill/>
          <a:ln w="9525">
            <a:noFill/>
            <a:miter lim="800000"/>
            <a:headEnd/>
            <a:tailEnd/>
          </a:ln>
          <a:effectLst/>
        </p:spPr>
        <p:txBody>
          <a:bodyPr wrap="none">
            <a:spAutoFit/>
          </a:bodyPr>
          <a:lstStyle/>
          <a:p>
            <a:pPr>
              <a:defRPr/>
            </a:pPr>
            <a:r>
              <a:rPr lang="ru-RU" sz="2400" dirty="0">
                <a:solidFill>
                  <a:schemeClr val="accent2">
                    <a:lumMod val="50000"/>
                  </a:schemeClr>
                </a:solidFill>
              </a:rPr>
              <a:t>4</a:t>
            </a:r>
          </a:p>
        </p:txBody>
      </p:sp>
      <p:sp>
        <p:nvSpPr>
          <p:cNvPr id="8240" name="Text Box 48"/>
          <p:cNvSpPr txBox="1">
            <a:spLocks noChangeArrowheads="1"/>
          </p:cNvSpPr>
          <p:nvPr/>
        </p:nvSpPr>
        <p:spPr bwMode="auto">
          <a:xfrm>
            <a:off x="2463800" y="1819275"/>
            <a:ext cx="523875" cy="457200"/>
          </a:xfrm>
          <a:prstGeom prst="rect">
            <a:avLst/>
          </a:prstGeom>
          <a:noFill/>
          <a:ln w="9525">
            <a:noFill/>
            <a:miter lim="800000"/>
            <a:headEnd/>
            <a:tailEnd/>
          </a:ln>
        </p:spPr>
        <p:txBody>
          <a:bodyPr wrap="none">
            <a:spAutoFit/>
          </a:bodyPr>
          <a:lstStyle/>
          <a:p>
            <a:r>
              <a:rPr lang="ru-RU" sz="2400">
                <a:solidFill>
                  <a:srgbClr val="FF3300"/>
                </a:solidFill>
              </a:rPr>
              <a:t>10</a:t>
            </a:r>
          </a:p>
        </p:txBody>
      </p:sp>
      <p:sp>
        <p:nvSpPr>
          <p:cNvPr id="8241" name="Text Box 49"/>
          <p:cNvSpPr txBox="1">
            <a:spLocks noChangeArrowheads="1"/>
          </p:cNvSpPr>
          <p:nvPr/>
        </p:nvSpPr>
        <p:spPr bwMode="auto">
          <a:xfrm>
            <a:off x="2463800" y="2324100"/>
            <a:ext cx="523875" cy="457200"/>
          </a:xfrm>
          <a:prstGeom prst="rect">
            <a:avLst/>
          </a:prstGeom>
          <a:noFill/>
          <a:ln w="9525">
            <a:noFill/>
            <a:miter lim="800000"/>
            <a:headEnd/>
            <a:tailEnd/>
          </a:ln>
        </p:spPr>
        <p:txBody>
          <a:bodyPr wrap="none">
            <a:spAutoFit/>
          </a:bodyPr>
          <a:lstStyle/>
          <a:p>
            <a:r>
              <a:rPr lang="ru-RU" sz="2400">
                <a:solidFill>
                  <a:srgbClr val="FF0000"/>
                </a:solidFill>
              </a:rPr>
              <a:t>20</a:t>
            </a:r>
          </a:p>
        </p:txBody>
      </p:sp>
      <p:sp>
        <p:nvSpPr>
          <p:cNvPr id="8242" name="Text Box 50"/>
          <p:cNvSpPr txBox="1">
            <a:spLocks noChangeArrowheads="1"/>
          </p:cNvSpPr>
          <p:nvPr/>
        </p:nvSpPr>
        <p:spPr bwMode="auto">
          <a:xfrm>
            <a:off x="2463800" y="2852738"/>
            <a:ext cx="523875" cy="457200"/>
          </a:xfrm>
          <a:prstGeom prst="rect">
            <a:avLst/>
          </a:prstGeom>
          <a:noFill/>
          <a:ln w="9525">
            <a:noFill/>
            <a:miter lim="800000"/>
            <a:headEnd/>
            <a:tailEnd/>
          </a:ln>
        </p:spPr>
        <p:txBody>
          <a:bodyPr wrap="none">
            <a:spAutoFit/>
          </a:bodyPr>
          <a:lstStyle/>
          <a:p>
            <a:r>
              <a:rPr lang="ru-RU" sz="2400">
                <a:solidFill>
                  <a:srgbClr val="FF0000"/>
                </a:solidFill>
              </a:rPr>
              <a:t>40</a:t>
            </a:r>
          </a:p>
        </p:txBody>
      </p:sp>
      <p:sp>
        <p:nvSpPr>
          <p:cNvPr id="8243" name="Text Box 51"/>
          <p:cNvSpPr txBox="1">
            <a:spLocks noChangeArrowheads="1"/>
          </p:cNvSpPr>
          <p:nvPr/>
        </p:nvSpPr>
        <p:spPr bwMode="auto">
          <a:xfrm>
            <a:off x="2463800" y="3357563"/>
            <a:ext cx="523875" cy="457200"/>
          </a:xfrm>
          <a:prstGeom prst="rect">
            <a:avLst/>
          </a:prstGeom>
          <a:noFill/>
          <a:ln w="9525">
            <a:noFill/>
            <a:miter lim="800000"/>
            <a:headEnd/>
            <a:tailEnd/>
          </a:ln>
        </p:spPr>
        <p:txBody>
          <a:bodyPr wrap="none">
            <a:spAutoFit/>
          </a:bodyPr>
          <a:lstStyle/>
          <a:p>
            <a:r>
              <a:rPr lang="ru-RU" sz="2400">
                <a:solidFill>
                  <a:srgbClr val="FF0000"/>
                </a:solidFill>
              </a:rPr>
              <a:t>50</a:t>
            </a:r>
          </a:p>
        </p:txBody>
      </p:sp>
      <p:sp>
        <p:nvSpPr>
          <p:cNvPr id="8244" name="Text Box 52"/>
          <p:cNvSpPr txBox="1">
            <a:spLocks noChangeArrowheads="1"/>
          </p:cNvSpPr>
          <p:nvPr/>
        </p:nvSpPr>
        <p:spPr bwMode="auto">
          <a:xfrm>
            <a:off x="2484438" y="3908425"/>
            <a:ext cx="523875" cy="457200"/>
          </a:xfrm>
          <a:prstGeom prst="rect">
            <a:avLst/>
          </a:prstGeom>
          <a:noFill/>
          <a:ln w="9525">
            <a:noFill/>
            <a:miter lim="800000"/>
            <a:headEnd/>
            <a:tailEnd/>
          </a:ln>
        </p:spPr>
        <p:txBody>
          <a:bodyPr wrap="none">
            <a:spAutoFit/>
          </a:bodyPr>
          <a:lstStyle/>
          <a:p>
            <a:r>
              <a:rPr lang="ru-RU" sz="2400">
                <a:solidFill>
                  <a:srgbClr val="FF0000"/>
                </a:solidFill>
              </a:rPr>
              <a:t>90</a:t>
            </a:r>
          </a:p>
        </p:txBody>
      </p:sp>
      <p:sp>
        <p:nvSpPr>
          <p:cNvPr id="8245" name="Text Box 53"/>
          <p:cNvSpPr txBox="1">
            <a:spLocks noChangeArrowheads="1"/>
          </p:cNvSpPr>
          <p:nvPr/>
        </p:nvSpPr>
        <p:spPr bwMode="auto">
          <a:xfrm>
            <a:off x="3616325" y="1819275"/>
            <a:ext cx="523875" cy="457200"/>
          </a:xfrm>
          <a:prstGeom prst="rect">
            <a:avLst/>
          </a:prstGeom>
          <a:noFill/>
          <a:ln w="9525">
            <a:noFill/>
            <a:miter lim="800000"/>
            <a:headEnd/>
            <a:tailEnd/>
          </a:ln>
        </p:spPr>
        <p:txBody>
          <a:bodyPr wrap="none">
            <a:spAutoFit/>
          </a:bodyPr>
          <a:lstStyle/>
          <a:p>
            <a:r>
              <a:rPr lang="ru-RU" sz="2400">
                <a:solidFill>
                  <a:srgbClr val="FF0000"/>
                </a:solidFill>
              </a:rPr>
              <a:t>12</a:t>
            </a:r>
          </a:p>
        </p:txBody>
      </p:sp>
      <p:sp>
        <p:nvSpPr>
          <p:cNvPr id="8246" name="Text Box 54"/>
          <p:cNvSpPr txBox="1">
            <a:spLocks noChangeArrowheads="1"/>
          </p:cNvSpPr>
          <p:nvPr/>
        </p:nvSpPr>
        <p:spPr bwMode="auto">
          <a:xfrm>
            <a:off x="3616325" y="2324100"/>
            <a:ext cx="523875" cy="457200"/>
          </a:xfrm>
          <a:prstGeom prst="rect">
            <a:avLst/>
          </a:prstGeom>
          <a:noFill/>
          <a:ln w="9525">
            <a:noFill/>
            <a:miter lim="800000"/>
            <a:headEnd/>
            <a:tailEnd/>
          </a:ln>
        </p:spPr>
        <p:txBody>
          <a:bodyPr wrap="none">
            <a:spAutoFit/>
          </a:bodyPr>
          <a:lstStyle/>
          <a:p>
            <a:r>
              <a:rPr lang="ru-RU" sz="2400">
                <a:solidFill>
                  <a:srgbClr val="FF0000"/>
                </a:solidFill>
              </a:rPr>
              <a:t>22</a:t>
            </a:r>
          </a:p>
        </p:txBody>
      </p:sp>
      <p:sp>
        <p:nvSpPr>
          <p:cNvPr id="8247" name="Text Box 55"/>
          <p:cNvSpPr txBox="1">
            <a:spLocks noChangeArrowheads="1"/>
          </p:cNvSpPr>
          <p:nvPr/>
        </p:nvSpPr>
        <p:spPr bwMode="auto">
          <a:xfrm>
            <a:off x="3616325" y="2852738"/>
            <a:ext cx="523875" cy="457200"/>
          </a:xfrm>
          <a:prstGeom prst="rect">
            <a:avLst/>
          </a:prstGeom>
          <a:noFill/>
          <a:ln w="9525">
            <a:noFill/>
            <a:miter lim="800000"/>
            <a:headEnd/>
            <a:tailEnd/>
          </a:ln>
        </p:spPr>
        <p:txBody>
          <a:bodyPr wrap="none">
            <a:spAutoFit/>
          </a:bodyPr>
          <a:lstStyle/>
          <a:p>
            <a:r>
              <a:rPr lang="ru-RU" sz="2400">
                <a:solidFill>
                  <a:srgbClr val="FF0000"/>
                </a:solidFill>
              </a:rPr>
              <a:t>42</a:t>
            </a:r>
          </a:p>
        </p:txBody>
      </p:sp>
      <p:sp>
        <p:nvSpPr>
          <p:cNvPr id="8248" name="Text Box 56"/>
          <p:cNvSpPr txBox="1">
            <a:spLocks noChangeArrowheads="1"/>
          </p:cNvSpPr>
          <p:nvPr/>
        </p:nvSpPr>
        <p:spPr bwMode="auto">
          <a:xfrm>
            <a:off x="3616325" y="3375025"/>
            <a:ext cx="523875" cy="457200"/>
          </a:xfrm>
          <a:prstGeom prst="rect">
            <a:avLst/>
          </a:prstGeom>
          <a:noFill/>
          <a:ln w="9525">
            <a:noFill/>
            <a:miter lim="800000"/>
            <a:headEnd/>
            <a:tailEnd/>
          </a:ln>
        </p:spPr>
        <p:txBody>
          <a:bodyPr wrap="none">
            <a:spAutoFit/>
          </a:bodyPr>
          <a:lstStyle/>
          <a:p>
            <a:r>
              <a:rPr lang="ru-RU" sz="2400">
                <a:solidFill>
                  <a:srgbClr val="FF0000"/>
                </a:solidFill>
              </a:rPr>
              <a:t>52</a:t>
            </a:r>
          </a:p>
        </p:txBody>
      </p:sp>
      <p:sp>
        <p:nvSpPr>
          <p:cNvPr id="8249" name="Text Box 57"/>
          <p:cNvSpPr txBox="1">
            <a:spLocks noChangeArrowheads="1"/>
          </p:cNvSpPr>
          <p:nvPr/>
        </p:nvSpPr>
        <p:spPr bwMode="auto">
          <a:xfrm>
            <a:off x="3635375" y="3908425"/>
            <a:ext cx="523875" cy="457200"/>
          </a:xfrm>
          <a:prstGeom prst="rect">
            <a:avLst/>
          </a:prstGeom>
          <a:noFill/>
          <a:ln w="9525">
            <a:noFill/>
            <a:miter lim="800000"/>
            <a:headEnd/>
            <a:tailEnd/>
          </a:ln>
        </p:spPr>
        <p:txBody>
          <a:bodyPr wrap="none">
            <a:spAutoFit/>
          </a:bodyPr>
          <a:lstStyle/>
          <a:p>
            <a:r>
              <a:rPr lang="ru-RU" sz="2400">
                <a:solidFill>
                  <a:srgbClr val="FF0000"/>
                </a:solidFill>
              </a:rPr>
              <a:t>92</a:t>
            </a:r>
          </a:p>
        </p:txBody>
      </p:sp>
      <p:sp>
        <p:nvSpPr>
          <p:cNvPr id="8250" name="Text Box 58"/>
          <p:cNvSpPr txBox="1">
            <a:spLocks noChangeArrowheads="1"/>
          </p:cNvSpPr>
          <p:nvPr/>
        </p:nvSpPr>
        <p:spPr bwMode="auto">
          <a:xfrm>
            <a:off x="4768850" y="1819275"/>
            <a:ext cx="523875" cy="457200"/>
          </a:xfrm>
          <a:prstGeom prst="rect">
            <a:avLst/>
          </a:prstGeom>
          <a:noFill/>
          <a:ln w="9525">
            <a:noFill/>
            <a:miter lim="800000"/>
            <a:headEnd/>
            <a:tailEnd/>
          </a:ln>
        </p:spPr>
        <p:txBody>
          <a:bodyPr wrap="none">
            <a:spAutoFit/>
          </a:bodyPr>
          <a:lstStyle/>
          <a:p>
            <a:r>
              <a:rPr lang="ru-RU" sz="2400">
                <a:solidFill>
                  <a:srgbClr val="FF0000"/>
                </a:solidFill>
              </a:rPr>
              <a:t>14</a:t>
            </a:r>
          </a:p>
        </p:txBody>
      </p:sp>
      <p:sp>
        <p:nvSpPr>
          <p:cNvPr id="8251" name="Text Box 59"/>
          <p:cNvSpPr txBox="1">
            <a:spLocks noChangeArrowheads="1"/>
          </p:cNvSpPr>
          <p:nvPr/>
        </p:nvSpPr>
        <p:spPr bwMode="auto">
          <a:xfrm>
            <a:off x="4768850" y="2349500"/>
            <a:ext cx="523875" cy="457200"/>
          </a:xfrm>
          <a:prstGeom prst="rect">
            <a:avLst/>
          </a:prstGeom>
          <a:noFill/>
          <a:ln w="9525">
            <a:noFill/>
            <a:miter lim="800000"/>
            <a:headEnd/>
            <a:tailEnd/>
          </a:ln>
        </p:spPr>
        <p:txBody>
          <a:bodyPr wrap="none">
            <a:spAutoFit/>
          </a:bodyPr>
          <a:lstStyle/>
          <a:p>
            <a:r>
              <a:rPr lang="ru-RU" sz="2400">
                <a:solidFill>
                  <a:srgbClr val="FF0000"/>
                </a:solidFill>
              </a:rPr>
              <a:t>24</a:t>
            </a:r>
          </a:p>
        </p:txBody>
      </p:sp>
      <p:sp>
        <p:nvSpPr>
          <p:cNvPr id="8252" name="Text Box 60"/>
          <p:cNvSpPr txBox="1">
            <a:spLocks noChangeArrowheads="1"/>
          </p:cNvSpPr>
          <p:nvPr/>
        </p:nvSpPr>
        <p:spPr bwMode="auto">
          <a:xfrm>
            <a:off x="4768850" y="2827338"/>
            <a:ext cx="523875" cy="457200"/>
          </a:xfrm>
          <a:prstGeom prst="rect">
            <a:avLst/>
          </a:prstGeom>
          <a:noFill/>
          <a:ln w="9525">
            <a:noFill/>
            <a:miter lim="800000"/>
            <a:headEnd/>
            <a:tailEnd/>
          </a:ln>
        </p:spPr>
        <p:txBody>
          <a:bodyPr wrap="none">
            <a:spAutoFit/>
          </a:bodyPr>
          <a:lstStyle/>
          <a:p>
            <a:r>
              <a:rPr lang="ru-RU" sz="2400">
                <a:solidFill>
                  <a:srgbClr val="FF0000"/>
                </a:solidFill>
              </a:rPr>
              <a:t>44</a:t>
            </a:r>
          </a:p>
        </p:txBody>
      </p:sp>
      <p:sp>
        <p:nvSpPr>
          <p:cNvPr id="8253" name="Text Box 61"/>
          <p:cNvSpPr txBox="1">
            <a:spLocks noChangeArrowheads="1"/>
          </p:cNvSpPr>
          <p:nvPr/>
        </p:nvSpPr>
        <p:spPr bwMode="auto">
          <a:xfrm>
            <a:off x="4768850" y="3357563"/>
            <a:ext cx="523875" cy="457200"/>
          </a:xfrm>
          <a:prstGeom prst="rect">
            <a:avLst/>
          </a:prstGeom>
          <a:noFill/>
          <a:ln w="9525">
            <a:noFill/>
            <a:miter lim="800000"/>
            <a:headEnd/>
            <a:tailEnd/>
          </a:ln>
        </p:spPr>
        <p:txBody>
          <a:bodyPr wrap="none">
            <a:spAutoFit/>
          </a:bodyPr>
          <a:lstStyle/>
          <a:p>
            <a:r>
              <a:rPr lang="ru-RU" sz="2400">
                <a:solidFill>
                  <a:srgbClr val="FF0000"/>
                </a:solidFill>
              </a:rPr>
              <a:t>54</a:t>
            </a:r>
          </a:p>
        </p:txBody>
      </p:sp>
      <p:sp>
        <p:nvSpPr>
          <p:cNvPr id="8254" name="Text Box 62"/>
          <p:cNvSpPr txBox="1">
            <a:spLocks noChangeArrowheads="1"/>
          </p:cNvSpPr>
          <p:nvPr/>
        </p:nvSpPr>
        <p:spPr bwMode="auto">
          <a:xfrm>
            <a:off x="4768850" y="3908425"/>
            <a:ext cx="523875" cy="457200"/>
          </a:xfrm>
          <a:prstGeom prst="rect">
            <a:avLst/>
          </a:prstGeom>
          <a:noFill/>
          <a:ln w="9525">
            <a:noFill/>
            <a:miter lim="800000"/>
            <a:headEnd/>
            <a:tailEnd/>
          </a:ln>
        </p:spPr>
        <p:txBody>
          <a:bodyPr wrap="none">
            <a:spAutoFit/>
          </a:bodyPr>
          <a:lstStyle/>
          <a:p>
            <a:r>
              <a:rPr lang="ru-RU" sz="2400">
                <a:solidFill>
                  <a:srgbClr val="FF0000"/>
                </a:solidFill>
              </a:rPr>
              <a:t>94</a:t>
            </a:r>
          </a:p>
        </p:txBody>
      </p:sp>
      <p:sp>
        <p:nvSpPr>
          <p:cNvPr id="8255" name="Text Box 63"/>
          <p:cNvSpPr txBox="1">
            <a:spLocks noChangeArrowheads="1"/>
          </p:cNvSpPr>
          <p:nvPr/>
        </p:nvSpPr>
        <p:spPr bwMode="auto">
          <a:xfrm>
            <a:off x="900113" y="4797425"/>
            <a:ext cx="4075112" cy="369888"/>
          </a:xfrm>
          <a:prstGeom prst="rect">
            <a:avLst/>
          </a:prstGeom>
          <a:noFill/>
          <a:ln w="9525">
            <a:noFill/>
            <a:miter lim="800000"/>
            <a:headEnd/>
            <a:tailEnd/>
          </a:ln>
        </p:spPr>
        <p:txBody>
          <a:bodyPr wrap="none">
            <a:spAutoFit/>
          </a:bodyPr>
          <a:lstStyle/>
          <a:p>
            <a:r>
              <a:rPr lang="ru-RU"/>
              <a:t>5 * 3 = 15  чётных двузначных чисел</a:t>
            </a:r>
          </a:p>
        </p:txBody>
      </p:sp>
      <p:sp>
        <p:nvSpPr>
          <p:cNvPr id="8256" name="Text Box 64"/>
          <p:cNvSpPr txBox="1">
            <a:spLocks noChangeArrowheads="1"/>
          </p:cNvSpPr>
          <p:nvPr/>
        </p:nvSpPr>
        <p:spPr bwMode="auto">
          <a:xfrm>
            <a:off x="735013" y="5629275"/>
            <a:ext cx="1330325" cy="369888"/>
          </a:xfrm>
          <a:prstGeom prst="rect">
            <a:avLst/>
          </a:prstGeom>
          <a:noFill/>
          <a:ln w="9525">
            <a:noFill/>
            <a:miter lim="800000"/>
            <a:headEnd/>
            <a:tailEnd/>
          </a:ln>
        </p:spPr>
        <p:txBody>
          <a:bodyPr wrap="none">
            <a:spAutoFit/>
          </a:bodyPr>
          <a:lstStyle/>
          <a:p>
            <a:r>
              <a:rPr lang="ru-RU"/>
              <a:t>Ответ:  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fltVal val="0"/>
                                          </p:val>
                                        </p:tav>
                                        <p:tav tm="100000">
                                          <p:val>
                                            <p:strVal val="#ppt_w"/>
                                          </p:val>
                                        </p:tav>
                                      </p:tavLst>
                                    </p:anim>
                                    <p:anim calcmode="lin" valueType="num">
                                      <p:cBhvr>
                                        <p:cTn id="8" dur="1000" fill="hold"/>
                                        <p:tgtEl>
                                          <p:spTgt spid="8196"/>
                                        </p:tgtEl>
                                        <p:attrNameLst>
                                          <p:attrName>ppt_h</p:attrName>
                                        </p:attrNameLst>
                                      </p:cBhvr>
                                      <p:tavLst>
                                        <p:tav tm="0">
                                          <p:val>
                                            <p:fltVal val="0"/>
                                          </p:val>
                                        </p:tav>
                                        <p:tav tm="100000">
                                          <p:val>
                                            <p:strVal val="#ppt_h"/>
                                          </p:val>
                                        </p:tav>
                                      </p:tavLst>
                                    </p:anim>
                                    <p:animEffect transition="in" filter="fade">
                                      <p:cBhvr>
                                        <p:cTn id="9" dur="1000"/>
                                        <p:tgtEl>
                                          <p:spTgt spid="8196"/>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8239"/>
                                        </p:tgtEl>
                                        <p:attrNameLst>
                                          <p:attrName>style.visibility</p:attrName>
                                        </p:attrNameLst>
                                      </p:cBhvr>
                                      <p:to>
                                        <p:strVal val="visible"/>
                                      </p:to>
                                    </p:set>
                                    <p:animEffect transition="in" filter="box(in)">
                                      <p:cBhvr>
                                        <p:cTn id="14" dur="500"/>
                                        <p:tgtEl>
                                          <p:spTgt spid="82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8230"/>
                                        </p:tgtEl>
                                        <p:attrNameLst>
                                          <p:attrName>style.visibility</p:attrName>
                                        </p:attrNameLst>
                                      </p:cBhvr>
                                      <p:to>
                                        <p:strVal val="visible"/>
                                      </p:to>
                                    </p:set>
                                    <p:anim calcmode="lin" valueType="num">
                                      <p:cBhvr>
                                        <p:cTn id="19" dur="500" fill="hold"/>
                                        <p:tgtEl>
                                          <p:spTgt spid="8230"/>
                                        </p:tgtEl>
                                        <p:attrNameLst>
                                          <p:attrName>ppt_w</p:attrName>
                                        </p:attrNameLst>
                                      </p:cBhvr>
                                      <p:tavLst>
                                        <p:tav tm="0">
                                          <p:val>
                                            <p:fltVal val="0"/>
                                          </p:val>
                                        </p:tav>
                                        <p:tav tm="100000">
                                          <p:val>
                                            <p:strVal val="#ppt_w"/>
                                          </p:val>
                                        </p:tav>
                                      </p:tavLst>
                                    </p:anim>
                                    <p:anim calcmode="lin" valueType="num">
                                      <p:cBhvr>
                                        <p:cTn id="20" dur="500" fill="hold"/>
                                        <p:tgtEl>
                                          <p:spTgt spid="8230"/>
                                        </p:tgtEl>
                                        <p:attrNameLst>
                                          <p:attrName>ppt_h</p:attrName>
                                        </p:attrNameLst>
                                      </p:cBhvr>
                                      <p:tavLst>
                                        <p:tav tm="0">
                                          <p:val>
                                            <p:fltVal val="0"/>
                                          </p:val>
                                        </p:tav>
                                        <p:tav tm="100000">
                                          <p:val>
                                            <p:strVal val="#ppt_h"/>
                                          </p:val>
                                        </p:tav>
                                      </p:tavLst>
                                    </p:anim>
                                    <p:animEffect transition="in" filter="fade">
                                      <p:cBhvr>
                                        <p:cTn id="21" dur="500"/>
                                        <p:tgtEl>
                                          <p:spTgt spid="8230"/>
                                        </p:tgtEl>
                                      </p:cBhvr>
                                    </p:animEffect>
                                  </p:childTnLst>
                                </p:cTn>
                              </p:par>
                            </p:childTnLst>
                          </p:cTn>
                        </p:par>
                        <p:par>
                          <p:cTn id="22" fill="hold">
                            <p:stCondLst>
                              <p:cond delay="500"/>
                            </p:stCondLst>
                            <p:childTnLst>
                              <p:par>
                                <p:cTn id="23" presetID="53" presetClass="entr" presetSubtype="0" fill="hold" grpId="0" nodeType="afterEffect">
                                  <p:stCondLst>
                                    <p:cond delay="0"/>
                                  </p:stCondLst>
                                  <p:childTnLst>
                                    <p:set>
                                      <p:cBhvr>
                                        <p:cTn id="24" dur="1" fill="hold">
                                          <p:stCondLst>
                                            <p:cond delay="0"/>
                                          </p:stCondLst>
                                        </p:cTn>
                                        <p:tgtEl>
                                          <p:spTgt spid="8231"/>
                                        </p:tgtEl>
                                        <p:attrNameLst>
                                          <p:attrName>style.visibility</p:attrName>
                                        </p:attrNameLst>
                                      </p:cBhvr>
                                      <p:to>
                                        <p:strVal val="visible"/>
                                      </p:to>
                                    </p:set>
                                    <p:anim calcmode="lin" valueType="num">
                                      <p:cBhvr>
                                        <p:cTn id="25" dur="1000" fill="hold"/>
                                        <p:tgtEl>
                                          <p:spTgt spid="8231"/>
                                        </p:tgtEl>
                                        <p:attrNameLst>
                                          <p:attrName>ppt_w</p:attrName>
                                        </p:attrNameLst>
                                      </p:cBhvr>
                                      <p:tavLst>
                                        <p:tav tm="0">
                                          <p:val>
                                            <p:fltVal val="0"/>
                                          </p:val>
                                        </p:tav>
                                        <p:tav tm="100000">
                                          <p:val>
                                            <p:strVal val="#ppt_w"/>
                                          </p:val>
                                        </p:tav>
                                      </p:tavLst>
                                    </p:anim>
                                    <p:anim calcmode="lin" valueType="num">
                                      <p:cBhvr>
                                        <p:cTn id="26" dur="1000" fill="hold"/>
                                        <p:tgtEl>
                                          <p:spTgt spid="8231"/>
                                        </p:tgtEl>
                                        <p:attrNameLst>
                                          <p:attrName>ppt_h</p:attrName>
                                        </p:attrNameLst>
                                      </p:cBhvr>
                                      <p:tavLst>
                                        <p:tav tm="0">
                                          <p:val>
                                            <p:fltVal val="0"/>
                                          </p:val>
                                        </p:tav>
                                        <p:tav tm="100000">
                                          <p:val>
                                            <p:strVal val="#ppt_h"/>
                                          </p:val>
                                        </p:tav>
                                      </p:tavLst>
                                    </p:anim>
                                    <p:animEffect transition="in" filter="fade">
                                      <p:cBhvr>
                                        <p:cTn id="27" dur="1000"/>
                                        <p:tgtEl>
                                          <p:spTgt spid="8231"/>
                                        </p:tgtEl>
                                      </p:cBhvr>
                                    </p:animEffect>
                                  </p:childTnLst>
                                </p:cTn>
                              </p:par>
                            </p:childTnLst>
                          </p:cTn>
                        </p:par>
                        <p:par>
                          <p:cTn id="28" fill="hold">
                            <p:stCondLst>
                              <p:cond delay="1500"/>
                            </p:stCondLst>
                            <p:childTnLst>
                              <p:par>
                                <p:cTn id="29" presetID="53" presetClass="entr" presetSubtype="0" fill="hold" grpId="0" nodeType="afterEffect">
                                  <p:stCondLst>
                                    <p:cond delay="0"/>
                                  </p:stCondLst>
                                  <p:childTnLst>
                                    <p:set>
                                      <p:cBhvr>
                                        <p:cTn id="30" dur="1" fill="hold">
                                          <p:stCondLst>
                                            <p:cond delay="0"/>
                                          </p:stCondLst>
                                        </p:cTn>
                                        <p:tgtEl>
                                          <p:spTgt spid="8232"/>
                                        </p:tgtEl>
                                        <p:attrNameLst>
                                          <p:attrName>style.visibility</p:attrName>
                                        </p:attrNameLst>
                                      </p:cBhvr>
                                      <p:to>
                                        <p:strVal val="visible"/>
                                      </p:to>
                                    </p:set>
                                    <p:anim calcmode="lin" valueType="num">
                                      <p:cBhvr>
                                        <p:cTn id="31" dur="1000" fill="hold"/>
                                        <p:tgtEl>
                                          <p:spTgt spid="8232"/>
                                        </p:tgtEl>
                                        <p:attrNameLst>
                                          <p:attrName>ppt_w</p:attrName>
                                        </p:attrNameLst>
                                      </p:cBhvr>
                                      <p:tavLst>
                                        <p:tav tm="0">
                                          <p:val>
                                            <p:fltVal val="0"/>
                                          </p:val>
                                        </p:tav>
                                        <p:tav tm="100000">
                                          <p:val>
                                            <p:strVal val="#ppt_w"/>
                                          </p:val>
                                        </p:tav>
                                      </p:tavLst>
                                    </p:anim>
                                    <p:anim calcmode="lin" valueType="num">
                                      <p:cBhvr>
                                        <p:cTn id="32" dur="1000" fill="hold"/>
                                        <p:tgtEl>
                                          <p:spTgt spid="8232"/>
                                        </p:tgtEl>
                                        <p:attrNameLst>
                                          <p:attrName>ppt_h</p:attrName>
                                        </p:attrNameLst>
                                      </p:cBhvr>
                                      <p:tavLst>
                                        <p:tav tm="0">
                                          <p:val>
                                            <p:fltVal val="0"/>
                                          </p:val>
                                        </p:tav>
                                        <p:tav tm="100000">
                                          <p:val>
                                            <p:strVal val="#ppt_h"/>
                                          </p:val>
                                        </p:tav>
                                      </p:tavLst>
                                    </p:anim>
                                    <p:animEffect transition="in" filter="fade">
                                      <p:cBhvr>
                                        <p:cTn id="33" dur="1000"/>
                                        <p:tgtEl>
                                          <p:spTgt spid="8232"/>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8233"/>
                                        </p:tgtEl>
                                        <p:attrNameLst>
                                          <p:attrName>style.visibility</p:attrName>
                                        </p:attrNameLst>
                                      </p:cBhvr>
                                      <p:to>
                                        <p:strVal val="visible"/>
                                      </p:to>
                                    </p:set>
                                    <p:anim calcmode="lin" valueType="num">
                                      <p:cBhvr>
                                        <p:cTn id="37" dur="1000" fill="hold"/>
                                        <p:tgtEl>
                                          <p:spTgt spid="8233"/>
                                        </p:tgtEl>
                                        <p:attrNameLst>
                                          <p:attrName>ppt_w</p:attrName>
                                        </p:attrNameLst>
                                      </p:cBhvr>
                                      <p:tavLst>
                                        <p:tav tm="0">
                                          <p:val>
                                            <p:fltVal val="0"/>
                                          </p:val>
                                        </p:tav>
                                        <p:tav tm="100000">
                                          <p:val>
                                            <p:strVal val="#ppt_w"/>
                                          </p:val>
                                        </p:tav>
                                      </p:tavLst>
                                    </p:anim>
                                    <p:anim calcmode="lin" valueType="num">
                                      <p:cBhvr>
                                        <p:cTn id="38" dur="1000" fill="hold"/>
                                        <p:tgtEl>
                                          <p:spTgt spid="8233"/>
                                        </p:tgtEl>
                                        <p:attrNameLst>
                                          <p:attrName>ppt_h</p:attrName>
                                        </p:attrNameLst>
                                      </p:cBhvr>
                                      <p:tavLst>
                                        <p:tav tm="0">
                                          <p:val>
                                            <p:fltVal val="0"/>
                                          </p:val>
                                        </p:tav>
                                        <p:tav tm="100000">
                                          <p:val>
                                            <p:strVal val="#ppt_h"/>
                                          </p:val>
                                        </p:tav>
                                      </p:tavLst>
                                    </p:anim>
                                    <p:animEffect transition="in" filter="fade">
                                      <p:cBhvr>
                                        <p:cTn id="39" dur="1000"/>
                                        <p:tgtEl>
                                          <p:spTgt spid="8233"/>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8234"/>
                                        </p:tgtEl>
                                        <p:attrNameLst>
                                          <p:attrName>style.visibility</p:attrName>
                                        </p:attrNameLst>
                                      </p:cBhvr>
                                      <p:to>
                                        <p:strVal val="visible"/>
                                      </p:to>
                                    </p:set>
                                    <p:anim calcmode="lin" valueType="num">
                                      <p:cBhvr>
                                        <p:cTn id="43" dur="1000" fill="hold"/>
                                        <p:tgtEl>
                                          <p:spTgt spid="8234"/>
                                        </p:tgtEl>
                                        <p:attrNameLst>
                                          <p:attrName>ppt_w</p:attrName>
                                        </p:attrNameLst>
                                      </p:cBhvr>
                                      <p:tavLst>
                                        <p:tav tm="0">
                                          <p:val>
                                            <p:fltVal val="0"/>
                                          </p:val>
                                        </p:tav>
                                        <p:tav tm="100000">
                                          <p:val>
                                            <p:strVal val="#ppt_w"/>
                                          </p:val>
                                        </p:tav>
                                      </p:tavLst>
                                    </p:anim>
                                    <p:anim calcmode="lin" valueType="num">
                                      <p:cBhvr>
                                        <p:cTn id="44" dur="1000" fill="hold"/>
                                        <p:tgtEl>
                                          <p:spTgt spid="8234"/>
                                        </p:tgtEl>
                                        <p:attrNameLst>
                                          <p:attrName>ppt_h</p:attrName>
                                        </p:attrNameLst>
                                      </p:cBhvr>
                                      <p:tavLst>
                                        <p:tav tm="0">
                                          <p:val>
                                            <p:fltVal val="0"/>
                                          </p:val>
                                        </p:tav>
                                        <p:tav tm="100000">
                                          <p:val>
                                            <p:strVal val="#ppt_h"/>
                                          </p:val>
                                        </p:tav>
                                      </p:tavLst>
                                    </p:anim>
                                    <p:animEffect transition="in" filter="fade">
                                      <p:cBhvr>
                                        <p:cTn id="45" dur="1000"/>
                                        <p:tgtEl>
                                          <p:spTgt spid="8234"/>
                                        </p:tgtEl>
                                      </p:cBhvr>
                                    </p:animEffect>
                                  </p:childTnLst>
                                </p:cTn>
                              </p:par>
                            </p:childTnLst>
                          </p:cTn>
                        </p:par>
                        <p:par>
                          <p:cTn id="46" fill="hold">
                            <p:stCondLst>
                              <p:cond delay="4500"/>
                            </p:stCondLst>
                            <p:childTnLst>
                              <p:par>
                                <p:cTn id="47" presetID="53" presetClass="entr" presetSubtype="0" fill="hold" grpId="0" nodeType="afterEffect">
                                  <p:stCondLst>
                                    <p:cond delay="0"/>
                                  </p:stCondLst>
                                  <p:childTnLst>
                                    <p:set>
                                      <p:cBhvr>
                                        <p:cTn id="48" dur="1" fill="hold">
                                          <p:stCondLst>
                                            <p:cond delay="0"/>
                                          </p:stCondLst>
                                        </p:cTn>
                                        <p:tgtEl>
                                          <p:spTgt spid="8235"/>
                                        </p:tgtEl>
                                        <p:attrNameLst>
                                          <p:attrName>style.visibility</p:attrName>
                                        </p:attrNameLst>
                                      </p:cBhvr>
                                      <p:to>
                                        <p:strVal val="visible"/>
                                      </p:to>
                                    </p:set>
                                    <p:anim calcmode="lin" valueType="num">
                                      <p:cBhvr>
                                        <p:cTn id="49" dur="1000" fill="hold"/>
                                        <p:tgtEl>
                                          <p:spTgt spid="8235"/>
                                        </p:tgtEl>
                                        <p:attrNameLst>
                                          <p:attrName>ppt_w</p:attrName>
                                        </p:attrNameLst>
                                      </p:cBhvr>
                                      <p:tavLst>
                                        <p:tav tm="0">
                                          <p:val>
                                            <p:fltVal val="0"/>
                                          </p:val>
                                        </p:tav>
                                        <p:tav tm="100000">
                                          <p:val>
                                            <p:strVal val="#ppt_w"/>
                                          </p:val>
                                        </p:tav>
                                      </p:tavLst>
                                    </p:anim>
                                    <p:anim calcmode="lin" valueType="num">
                                      <p:cBhvr>
                                        <p:cTn id="50" dur="1000" fill="hold"/>
                                        <p:tgtEl>
                                          <p:spTgt spid="8235"/>
                                        </p:tgtEl>
                                        <p:attrNameLst>
                                          <p:attrName>ppt_h</p:attrName>
                                        </p:attrNameLst>
                                      </p:cBhvr>
                                      <p:tavLst>
                                        <p:tav tm="0">
                                          <p:val>
                                            <p:fltVal val="0"/>
                                          </p:val>
                                        </p:tav>
                                        <p:tav tm="100000">
                                          <p:val>
                                            <p:strVal val="#ppt_h"/>
                                          </p:val>
                                        </p:tav>
                                      </p:tavLst>
                                    </p:anim>
                                    <p:animEffect transition="in" filter="fade">
                                      <p:cBhvr>
                                        <p:cTn id="51" dur="1000"/>
                                        <p:tgtEl>
                                          <p:spTgt spid="8235"/>
                                        </p:tgtEl>
                                      </p:cBhvr>
                                    </p:animEffect>
                                  </p:childTnLst>
                                </p:cTn>
                              </p:par>
                            </p:childTnLst>
                          </p:cTn>
                        </p:par>
                        <p:par>
                          <p:cTn id="52" fill="hold">
                            <p:stCondLst>
                              <p:cond delay="5500"/>
                            </p:stCondLst>
                            <p:childTnLst>
                              <p:par>
                                <p:cTn id="53" presetID="53" presetClass="entr" presetSubtype="0" fill="hold" grpId="0" nodeType="afterEffect">
                                  <p:stCondLst>
                                    <p:cond delay="0"/>
                                  </p:stCondLst>
                                  <p:childTnLst>
                                    <p:set>
                                      <p:cBhvr>
                                        <p:cTn id="54" dur="1" fill="hold">
                                          <p:stCondLst>
                                            <p:cond delay="0"/>
                                          </p:stCondLst>
                                        </p:cTn>
                                        <p:tgtEl>
                                          <p:spTgt spid="8236"/>
                                        </p:tgtEl>
                                        <p:attrNameLst>
                                          <p:attrName>style.visibility</p:attrName>
                                        </p:attrNameLst>
                                      </p:cBhvr>
                                      <p:to>
                                        <p:strVal val="visible"/>
                                      </p:to>
                                    </p:set>
                                    <p:anim calcmode="lin" valueType="num">
                                      <p:cBhvr>
                                        <p:cTn id="55" dur="1000" fill="hold"/>
                                        <p:tgtEl>
                                          <p:spTgt spid="8236"/>
                                        </p:tgtEl>
                                        <p:attrNameLst>
                                          <p:attrName>ppt_w</p:attrName>
                                        </p:attrNameLst>
                                      </p:cBhvr>
                                      <p:tavLst>
                                        <p:tav tm="0">
                                          <p:val>
                                            <p:fltVal val="0"/>
                                          </p:val>
                                        </p:tav>
                                        <p:tav tm="100000">
                                          <p:val>
                                            <p:strVal val="#ppt_w"/>
                                          </p:val>
                                        </p:tav>
                                      </p:tavLst>
                                    </p:anim>
                                    <p:anim calcmode="lin" valueType="num">
                                      <p:cBhvr>
                                        <p:cTn id="56" dur="1000" fill="hold"/>
                                        <p:tgtEl>
                                          <p:spTgt spid="8236"/>
                                        </p:tgtEl>
                                        <p:attrNameLst>
                                          <p:attrName>ppt_h</p:attrName>
                                        </p:attrNameLst>
                                      </p:cBhvr>
                                      <p:tavLst>
                                        <p:tav tm="0">
                                          <p:val>
                                            <p:fltVal val="0"/>
                                          </p:val>
                                        </p:tav>
                                        <p:tav tm="100000">
                                          <p:val>
                                            <p:strVal val="#ppt_h"/>
                                          </p:val>
                                        </p:tav>
                                      </p:tavLst>
                                    </p:anim>
                                    <p:animEffect transition="in" filter="fade">
                                      <p:cBhvr>
                                        <p:cTn id="57" dur="1000"/>
                                        <p:tgtEl>
                                          <p:spTgt spid="8236"/>
                                        </p:tgtEl>
                                      </p:cBhvr>
                                    </p:animEffect>
                                  </p:childTnLst>
                                </p:cTn>
                              </p:par>
                            </p:childTnLst>
                          </p:cTn>
                        </p:par>
                        <p:par>
                          <p:cTn id="58" fill="hold">
                            <p:stCondLst>
                              <p:cond delay="6500"/>
                            </p:stCondLst>
                            <p:childTnLst>
                              <p:par>
                                <p:cTn id="59" presetID="53" presetClass="entr" presetSubtype="0" fill="hold" grpId="0" nodeType="afterEffect">
                                  <p:stCondLst>
                                    <p:cond delay="0"/>
                                  </p:stCondLst>
                                  <p:childTnLst>
                                    <p:set>
                                      <p:cBhvr>
                                        <p:cTn id="60" dur="1" fill="hold">
                                          <p:stCondLst>
                                            <p:cond delay="0"/>
                                          </p:stCondLst>
                                        </p:cTn>
                                        <p:tgtEl>
                                          <p:spTgt spid="8237"/>
                                        </p:tgtEl>
                                        <p:attrNameLst>
                                          <p:attrName>style.visibility</p:attrName>
                                        </p:attrNameLst>
                                      </p:cBhvr>
                                      <p:to>
                                        <p:strVal val="visible"/>
                                      </p:to>
                                    </p:set>
                                    <p:anim calcmode="lin" valueType="num">
                                      <p:cBhvr>
                                        <p:cTn id="61" dur="1000" fill="hold"/>
                                        <p:tgtEl>
                                          <p:spTgt spid="8237"/>
                                        </p:tgtEl>
                                        <p:attrNameLst>
                                          <p:attrName>ppt_w</p:attrName>
                                        </p:attrNameLst>
                                      </p:cBhvr>
                                      <p:tavLst>
                                        <p:tav tm="0">
                                          <p:val>
                                            <p:fltVal val="0"/>
                                          </p:val>
                                        </p:tav>
                                        <p:tav tm="100000">
                                          <p:val>
                                            <p:strVal val="#ppt_w"/>
                                          </p:val>
                                        </p:tav>
                                      </p:tavLst>
                                    </p:anim>
                                    <p:anim calcmode="lin" valueType="num">
                                      <p:cBhvr>
                                        <p:cTn id="62" dur="1000" fill="hold"/>
                                        <p:tgtEl>
                                          <p:spTgt spid="8237"/>
                                        </p:tgtEl>
                                        <p:attrNameLst>
                                          <p:attrName>ppt_h</p:attrName>
                                        </p:attrNameLst>
                                      </p:cBhvr>
                                      <p:tavLst>
                                        <p:tav tm="0">
                                          <p:val>
                                            <p:fltVal val="0"/>
                                          </p:val>
                                        </p:tav>
                                        <p:tav tm="100000">
                                          <p:val>
                                            <p:strVal val="#ppt_h"/>
                                          </p:val>
                                        </p:tav>
                                      </p:tavLst>
                                    </p:anim>
                                    <p:animEffect transition="in" filter="fade">
                                      <p:cBhvr>
                                        <p:cTn id="63" dur="1000"/>
                                        <p:tgtEl>
                                          <p:spTgt spid="8237"/>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8240"/>
                                        </p:tgtEl>
                                        <p:attrNameLst>
                                          <p:attrName>style.visibility</p:attrName>
                                        </p:attrNameLst>
                                      </p:cBhvr>
                                      <p:to>
                                        <p:strVal val="visible"/>
                                      </p:to>
                                    </p:set>
                                    <p:animEffect transition="in" filter="randombar(horizontal)">
                                      <p:cBhvr>
                                        <p:cTn id="68" dur="500"/>
                                        <p:tgtEl>
                                          <p:spTgt spid="8240"/>
                                        </p:tgtEl>
                                      </p:cBhvr>
                                    </p:animEffect>
                                  </p:childTnLst>
                                </p:cTn>
                              </p:par>
                            </p:childTnLst>
                          </p:cTn>
                        </p:par>
                        <p:par>
                          <p:cTn id="69" fill="hold">
                            <p:stCondLst>
                              <p:cond delay="500"/>
                            </p:stCondLst>
                            <p:childTnLst>
                              <p:par>
                                <p:cTn id="70" presetID="14" presetClass="entr" presetSubtype="10" fill="hold" grpId="0" nodeType="afterEffect">
                                  <p:stCondLst>
                                    <p:cond delay="0"/>
                                  </p:stCondLst>
                                  <p:childTnLst>
                                    <p:set>
                                      <p:cBhvr>
                                        <p:cTn id="71" dur="1" fill="hold">
                                          <p:stCondLst>
                                            <p:cond delay="0"/>
                                          </p:stCondLst>
                                        </p:cTn>
                                        <p:tgtEl>
                                          <p:spTgt spid="8241"/>
                                        </p:tgtEl>
                                        <p:attrNameLst>
                                          <p:attrName>style.visibility</p:attrName>
                                        </p:attrNameLst>
                                      </p:cBhvr>
                                      <p:to>
                                        <p:strVal val="visible"/>
                                      </p:to>
                                    </p:set>
                                    <p:animEffect transition="in" filter="randombar(horizontal)">
                                      <p:cBhvr>
                                        <p:cTn id="72" dur="1000"/>
                                        <p:tgtEl>
                                          <p:spTgt spid="8241"/>
                                        </p:tgtEl>
                                      </p:cBhvr>
                                    </p:animEffect>
                                  </p:childTnLst>
                                </p:cTn>
                              </p:par>
                            </p:childTnLst>
                          </p:cTn>
                        </p:par>
                        <p:par>
                          <p:cTn id="73" fill="hold">
                            <p:stCondLst>
                              <p:cond delay="1500"/>
                            </p:stCondLst>
                            <p:childTnLst>
                              <p:par>
                                <p:cTn id="74" presetID="14" presetClass="entr" presetSubtype="10" fill="hold" grpId="0" nodeType="afterEffect">
                                  <p:stCondLst>
                                    <p:cond delay="0"/>
                                  </p:stCondLst>
                                  <p:childTnLst>
                                    <p:set>
                                      <p:cBhvr>
                                        <p:cTn id="75" dur="1" fill="hold">
                                          <p:stCondLst>
                                            <p:cond delay="0"/>
                                          </p:stCondLst>
                                        </p:cTn>
                                        <p:tgtEl>
                                          <p:spTgt spid="8242"/>
                                        </p:tgtEl>
                                        <p:attrNameLst>
                                          <p:attrName>style.visibility</p:attrName>
                                        </p:attrNameLst>
                                      </p:cBhvr>
                                      <p:to>
                                        <p:strVal val="visible"/>
                                      </p:to>
                                    </p:set>
                                    <p:animEffect transition="in" filter="randombar(horizontal)">
                                      <p:cBhvr>
                                        <p:cTn id="76" dur="1000"/>
                                        <p:tgtEl>
                                          <p:spTgt spid="8242"/>
                                        </p:tgtEl>
                                      </p:cBhvr>
                                    </p:animEffect>
                                  </p:childTnLst>
                                </p:cTn>
                              </p:par>
                            </p:childTnLst>
                          </p:cTn>
                        </p:par>
                        <p:par>
                          <p:cTn id="77" fill="hold">
                            <p:stCondLst>
                              <p:cond delay="2500"/>
                            </p:stCondLst>
                            <p:childTnLst>
                              <p:par>
                                <p:cTn id="78" presetID="14" presetClass="entr" presetSubtype="10" fill="hold" grpId="0" nodeType="afterEffect">
                                  <p:stCondLst>
                                    <p:cond delay="0"/>
                                  </p:stCondLst>
                                  <p:childTnLst>
                                    <p:set>
                                      <p:cBhvr>
                                        <p:cTn id="79" dur="1" fill="hold">
                                          <p:stCondLst>
                                            <p:cond delay="0"/>
                                          </p:stCondLst>
                                        </p:cTn>
                                        <p:tgtEl>
                                          <p:spTgt spid="8243"/>
                                        </p:tgtEl>
                                        <p:attrNameLst>
                                          <p:attrName>style.visibility</p:attrName>
                                        </p:attrNameLst>
                                      </p:cBhvr>
                                      <p:to>
                                        <p:strVal val="visible"/>
                                      </p:to>
                                    </p:set>
                                    <p:animEffect transition="in" filter="randombar(horizontal)">
                                      <p:cBhvr>
                                        <p:cTn id="80" dur="1000"/>
                                        <p:tgtEl>
                                          <p:spTgt spid="8243"/>
                                        </p:tgtEl>
                                      </p:cBhvr>
                                    </p:animEffect>
                                  </p:childTnLst>
                                </p:cTn>
                              </p:par>
                            </p:childTnLst>
                          </p:cTn>
                        </p:par>
                        <p:par>
                          <p:cTn id="81" fill="hold">
                            <p:stCondLst>
                              <p:cond delay="3500"/>
                            </p:stCondLst>
                            <p:childTnLst>
                              <p:par>
                                <p:cTn id="82" presetID="14" presetClass="entr" presetSubtype="10" fill="hold" grpId="0" nodeType="afterEffect">
                                  <p:stCondLst>
                                    <p:cond delay="0"/>
                                  </p:stCondLst>
                                  <p:childTnLst>
                                    <p:set>
                                      <p:cBhvr>
                                        <p:cTn id="83" dur="1" fill="hold">
                                          <p:stCondLst>
                                            <p:cond delay="0"/>
                                          </p:stCondLst>
                                        </p:cTn>
                                        <p:tgtEl>
                                          <p:spTgt spid="8244"/>
                                        </p:tgtEl>
                                        <p:attrNameLst>
                                          <p:attrName>style.visibility</p:attrName>
                                        </p:attrNameLst>
                                      </p:cBhvr>
                                      <p:to>
                                        <p:strVal val="visible"/>
                                      </p:to>
                                    </p:set>
                                    <p:animEffect transition="in" filter="randombar(horizontal)">
                                      <p:cBhvr>
                                        <p:cTn id="84" dur="1000"/>
                                        <p:tgtEl>
                                          <p:spTgt spid="8244"/>
                                        </p:tgtEl>
                                      </p:cBhvr>
                                    </p:animEffect>
                                  </p:childTnLst>
                                </p:cTn>
                              </p:par>
                            </p:childTnLst>
                          </p:cTn>
                        </p:par>
                      </p:childTnLst>
                    </p:cTn>
                  </p:par>
                  <p:par>
                    <p:cTn id="85" fill="hold">
                      <p:stCondLst>
                        <p:cond delay="indefinite"/>
                      </p:stCondLst>
                      <p:childTnLst>
                        <p:par>
                          <p:cTn id="86" fill="hold">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8245"/>
                                        </p:tgtEl>
                                        <p:attrNameLst>
                                          <p:attrName>style.visibility</p:attrName>
                                        </p:attrNameLst>
                                      </p:cBhvr>
                                      <p:to>
                                        <p:strVal val="visible"/>
                                      </p:to>
                                    </p:set>
                                    <p:animEffect transition="in" filter="randombar(horizontal)">
                                      <p:cBhvr>
                                        <p:cTn id="89" dur="1000"/>
                                        <p:tgtEl>
                                          <p:spTgt spid="8245"/>
                                        </p:tgtEl>
                                      </p:cBhvr>
                                    </p:animEffect>
                                  </p:childTnLst>
                                </p:cTn>
                              </p:par>
                            </p:childTnLst>
                          </p:cTn>
                        </p:par>
                        <p:par>
                          <p:cTn id="90" fill="hold">
                            <p:stCondLst>
                              <p:cond delay="1000"/>
                            </p:stCondLst>
                            <p:childTnLst>
                              <p:par>
                                <p:cTn id="91" presetID="14" presetClass="entr" presetSubtype="10" fill="hold" grpId="0" nodeType="afterEffect">
                                  <p:stCondLst>
                                    <p:cond delay="0"/>
                                  </p:stCondLst>
                                  <p:childTnLst>
                                    <p:set>
                                      <p:cBhvr>
                                        <p:cTn id="92" dur="1" fill="hold">
                                          <p:stCondLst>
                                            <p:cond delay="0"/>
                                          </p:stCondLst>
                                        </p:cTn>
                                        <p:tgtEl>
                                          <p:spTgt spid="8246"/>
                                        </p:tgtEl>
                                        <p:attrNameLst>
                                          <p:attrName>style.visibility</p:attrName>
                                        </p:attrNameLst>
                                      </p:cBhvr>
                                      <p:to>
                                        <p:strVal val="visible"/>
                                      </p:to>
                                    </p:set>
                                    <p:animEffect transition="in" filter="randombar(horizontal)">
                                      <p:cBhvr>
                                        <p:cTn id="93" dur="1000"/>
                                        <p:tgtEl>
                                          <p:spTgt spid="8246"/>
                                        </p:tgtEl>
                                      </p:cBhvr>
                                    </p:animEffect>
                                  </p:childTnLst>
                                </p:cTn>
                              </p:par>
                            </p:childTnLst>
                          </p:cTn>
                        </p:par>
                        <p:par>
                          <p:cTn id="94" fill="hold">
                            <p:stCondLst>
                              <p:cond delay="2000"/>
                            </p:stCondLst>
                            <p:childTnLst>
                              <p:par>
                                <p:cTn id="95" presetID="14" presetClass="entr" presetSubtype="10" fill="hold" grpId="0" nodeType="afterEffect">
                                  <p:stCondLst>
                                    <p:cond delay="0"/>
                                  </p:stCondLst>
                                  <p:childTnLst>
                                    <p:set>
                                      <p:cBhvr>
                                        <p:cTn id="96" dur="1" fill="hold">
                                          <p:stCondLst>
                                            <p:cond delay="0"/>
                                          </p:stCondLst>
                                        </p:cTn>
                                        <p:tgtEl>
                                          <p:spTgt spid="8247"/>
                                        </p:tgtEl>
                                        <p:attrNameLst>
                                          <p:attrName>style.visibility</p:attrName>
                                        </p:attrNameLst>
                                      </p:cBhvr>
                                      <p:to>
                                        <p:strVal val="visible"/>
                                      </p:to>
                                    </p:set>
                                    <p:animEffect transition="in" filter="randombar(horizontal)">
                                      <p:cBhvr>
                                        <p:cTn id="97" dur="1000"/>
                                        <p:tgtEl>
                                          <p:spTgt spid="8247"/>
                                        </p:tgtEl>
                                      </p:cBhvr>
                                    </p:animEffect>
                                  </p:childTnLst>
                                </p:cTn>
                              </p:par>
                            </p:childTnLst>
                          </p:cTn>
                        </p:par>
                        <p:par>
                          <p:cTn id="98" fill="hold">
                            <p:stCondLst>
                              <p:cond delay="3000"/>
                            </p:stCondLst>
                            <p:childTnLst>
                              <p:par>
                                <p:cTn id="99" presetID="14" presetClass="entr" presetSubtype="10" fill="hold" grpId="0" nodeType="afterEffect">
                                  <p:stCondLst>
                                    <p:cond delay="0"/>
                                  </p:stCondLst>
                                  <p:childTnLst>
                                    <p:set>
                                      <p:cBhvr>
                                        <p:cTn id="100" dur="1" fill="hold">
                                          <p:stCondLst>
                                            <p:cond delay="0"/>
                                          </p:stCondLst>
                                        </p:cTn>
                                        <p:tgtEl>
                                          <p:spTgt spid="8248"/>
                                        </p:tgtEl>
                                        <p:attrNameLst>
                                          <p:attrName>style.visibility</p:attrName>
                                        </p:attrNameLst>
                                      </p:cBhvr>
                                      <p:to>
                                        <p:strVal val="visible"/>
                                      </p:to>
                                    </p:set>
                                    <p:animEffect transition="in" filter="randombar(horizontal)">
                                      <p:cBhvr>
                                        <p:cTn id="101" dur="1000"/>
                                        <p:tgtEl>
                                          <p:spTgt spid="8248"/>
                                        </p:tgtEl>
                                      </p:cBhvr>
                                    </p:animEffect>
                                  </p:childTnLst>
                                </p:cTn>
                              </p:par>
                            </p:childTnLst>
                          </p:cTn>
                        </p:par>
                        <p:par>
                          <p:cTn id="102" fill="hold">
                            <p:stCondLst>
                              <p:cond delay="4000"/>
                            </p:stCondLst>
                            <p:childTnLst>
                              <p:par>
                                <p:cTn id="103" presetID="14" presetClass="entr" presetSubtype="10" fill="hold" grpId="0" nodeType="afterEffect">
                                  <p:stCondLst>
                                    <p:cond delay="0"/>
                                  </p:stCondLst>
                                  <p:childTnLst>
                                    <p:set>
                                      <p:cBhvr>
                                        <p:cTn id="104" dur="1" fill="hold">
                                          <p:stCondLst>
                                            <p:cond delay="0"/>
                                          </p:stCondLst>
                                        </p:cTn>
                                        <p:tgtEl>
                                          <p:spTgt spid="8249"/>
                                        </p:tgtEl>
                                        <p:attrNameLst>
                                          <p:attrName>style.visibility</p:attrName>
                                        </p:attrNameLst>
                                      </p:cBhvr>
                                      <p:to>
                                        <p:strVal val="visible"/>
                                      </p:to>
                                    </p:set>
                                    <p:animEffect transition="in" filter="randombar(horizontal)">
                                      <p:cBhvr>
                                        <p:cTn id="105" dur="1000"/>
                                        <p:tgtEl>
                                          <p:spTgt spid="8249"/>
                                        </p:tgtEl>
                                      </p:cBhvr>
                                    </p:animEffect>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grpId="0" nodeType="clickEffect">
                                  <p:stCondLst>
                                    <p:cond delay="0"/>
                                  </p:stCondLst>
                                  <p:childTnLst>
                                    <p:set>
                                      <p:cBhvr>
                                        <p:cTn id="109" dur="1" fill="hold">
                                          <p:stCondLst>
                                            <p:cond delay="0"/>
                                          </p:stCondLst>
                                        </p:cTn>
                                        <p:tgtEl>
                                          <p:spTgt spid="8250"/>
                                        </p:tgtEl>
                                        <p:attrNameLst>
                                          <p:attrName>style.visibility</p:attrName>
                                        </p:attrNameLst>
                                      </p:cBhvr>
                                      <p:to>
                                        <p:strVal val="visible"/>
                                      </p:to>
                                    </p:set>
                                    <p:animEffect transition="in" filter="randombar(horizontal)">
                                      <p:cBhvr>
                                        <p:cTn id="110" dur="1000"/>
                                        <p:tgtEl>
                                          <p:spTgt spid="8250"/>
                                        </p:tgtEl>
                                      </p:cBhvr>
                                    </p:animEffect>
                                  </p:childTnLst>
                                </p:cTn>
                              </p:par>
                            </p:childTnLst>
                          </p:cTn>
                        </p:par>
                        <p:par>
                          <p:cTn id="111" fill="hold">
                            <p:stCondLst>
                              <p:cond delay="1000"/>
                            </p:stCondLst>
                            <p:childTnLst>
                              <p:par>
                                <p:cTn id="112" presetID="14" presetClass="entr" presetSubtype="10" fill="hold" grpId="0" nodeType="afterEffect">
                                  <p:stCondLst>
                                    <p:cond delay="0"/>
                                  </p:stCondLst>
                                  <p:childTnLst>
                                    <p:set>
                                      <p:cBhvr>
                                        <p:cTn id="113" dur="1" fill="hold">
                                          <p:stCondLst>
                                            <p:cond delay="0"/>
                                          </p:stCondLst>
                                        </p:cTn>
                                        <p:tgtEl>
                                          <p:spTgt spid="8251"/>
                                        </p:tgtEl>
                                        <p:attrNameLst>
                                          <p:attrName>style.visibility</p:attrName>
                                        </p:attrNameLst>
                                      </p:cBhvr>
                                      <p:to>
                                        <p:strVal val="visible"/>
                                      </p:to>
                                    </p:set>
                                    <p:animEffect transition="in" filter="randombar(horizontal)">
                                      <p:cBhvr>
                                        <p:cTn id="114" dur="1000"/>
                                        <p:tgtEl>
                                          <p:spTgt spid="8251"/>
                                        </p:tgtEl>
                                      </p:cBhvr>
                                    </p:animEffect>
                                  </p:childTnLst>
                                </p:cTn>
                              </p:par>
                            </p:childTnLst>
                          </p:cTn>
                        </p:par>
                        <p:par>
                          <p:cTn id="115" fill="hold">
                            <p:stCondLst>
                              <p:cond delay="2000"/>
                            </p:stCondLst>
                            <p:childTnLst>
                              <p:par>
                                <p:cTn id="116" presetID="14" presetClass="entr" presetSubtype="10" fill="hold" grpId="0" nodeType="afterEffect">
                                  <p:stCondLst>
                                    <p:cond delay="0"/>
                                  </p:stCondLst>
                                  <p:childTnLst>
                                    <p:set>
                                      <p:cBhvr>
                                        <p:cTn id="117" dur="1" fill="hold">
                                          <p:stCondLst>
                                            <p:cond delay="0"/>
                                          </p:stCondLst>
                                        </p:cTn>
                                        <p:tgtEl>
                                          <p:spTgt spid="8252"/>
                                        </p:tgtEl>
                                        <p:attrNameLst>
                                          <p:attrName>style.visibility</p:attrName>
                                        </p:attrNameLst>
                                      </p:cBhvr>
                                      <p:to>
                                        <p:strVal val="visible"/>
                                      </p:to>
                                    </p:set>
                                    <p:animEffect transition="in" filter="randombar(horizontal)">
                                      <p:cBhvr>
                                        <p:cTn id="118" dur="1000"/>
                                        <p:tgtEl>
                                          <p:spTgt spid="8252"/>
                                        </p:tgtEl>
                                      </p:cBhvr>
                                    </p:animEffect>
                                  </p:childTnLst>
                                </p:cTn>
                              </p:par>
                            </p:childTnLst>
                          </p:cTn>
                        </p:par>
                        <p:par>
                          <p:cTn id="119" fill="hold">
                            <p:stCondLst>
                              <p:cond delay="3000"/>
                            </p:stCondLst>
                            <p:childTnLst>
                              <p:par>
                                <p:cTn id="120" presetID="14" presetClass="entr" presetSubtype="10" fill="hold" grpId="0" nodeType="afterEffect">
                                  <p:stCondLst>
                                    <p:cond delay="0"/>
                                  </p:stCondLst>
                                  <p:childTnLst>
                                    <p:set>
                                      <p:cBhvr>
                                        <p:cTn id="121" dur="1" fill="hold">
                                          <p:stCondLst>
                                            <p:cond delay="0"/>
                                          </p:stCondLst>
                                        </p:cTn>
                                        <p:tgtEl>
                                          <p:spTgt spid="8253"/>
                                        </p:tgtEl>
                                        <p:attrNameLst>
                                          <p:attrName>style.visibility</p:attrName>
                                        </p:attrNameLst>
                                      </p:cBhvr>
                                      <p:to>
                                        <p:strVal val="visible"/>
                                      </p:to>
                                    </p:set>
                                    <p:animEffect transition="in" filter="randombar(horizontal)">
                                      <p:cBhvr>
                                        <p:cTn id="122" dur="1000"/>
                                        <p:tgtEl>
                                          <p:spTgt spid="8253"/>
                                        </p:tgtEl>
                                      </p:cBhvr>
                                    </p:animEffect>
                                  </p:childTnLst>
                                </p:cTn>
                              </p:par>
                            </p:childTnLst>
                          </p:cTn>
                        </p:par>
                        <p:par>
                          <p:cTn id="123" fill="hold">
                            <p:stCondLst>
                              <p:cond delay="4000"/>
                            </p:stCondLst>
                            <p:childTnLst>
                              <p:par>
                                <p:cTn id="124" presetID="14" presetClass="entr" presetSubtype="10" fill="hold" grpId="0" nodeType="afterEffect">
                                  <p:stCondLst>
                                    <p:cond delay="0"/>
                                  </p:stCondLst>
                                  <p:childTnLst>
                                    <p:set>
                                      <p:cBhvr>
                                        <p:cTn id="125" dur="1" fill="hold">
                                          <p:stCondLst>
                                            <p:cond delay="0"/>
                                          </p:stCondLst>
                                        </p:cTn>
                                        <p:tgtEl>
                                          <p:spTgt spid="8254"/>
                                        </p:tgtEl>
                                        <p:attrNameLst>
                                          <p:attrName>style.visibility</p:attrName>
                                        </p:attrNameLst>
                                      </p:cBhvr>
                                      <p:to>
                                        <p:strVal val="visible"/>
                                      </p:to>
                                    </p:set>
                                    <p:animEffect transition="in" filter="randombar(horizontal)">
                                      <p:cBhvr>
                                        <p:cTn id="126" dur="1000"/>
                                        <p:tgtEl>
                                          <p:spTgt spid="8254"/>
                                        </p:tgtEl>
                                      </p:cBhvr>
                                    </p:animEffect>
                                  </p:childTnLst>
                                </p:cTn>
                              </p:par>
                            </p:childTnLst>
                          </p:cTn>
                        </p:par>
                      </p:childTnLst>
                    </p:cTn>
                  </p:par>
                  <p:par>
                    <p:cTn id="127" fill="hold">
                      <p:stCondLst>
                        <p:cond delay="indefinite"/>
                      </p:stCondLst>
                      <p:childTnLst>
                        <p:par>
                          <p:cTn id="128" fill="hold">
                            <p:stCondLst>
                              <p:cond delay="0"/>
                            </p:stCondLst>
                            <p:childTnLst>
                              <p:par>
                                <p:cTn id="129" presetID="53" presetClass="entr" presetSubtype="0" fill="hold" grpId="0" nodeType="clickEffect">
                                  <p:stCondLst>
                                    <p:cond delay="0"/>
                                  </p:stCondLst>
                                  <p:childTnLst>
                                    <p:set>
                                      <p:cBhvr>
                                        <p:cTn id="130" dur="1" fill="hold">
                                          <p:stCondLst>
                                            <p:cond delay="0"/>
                                          </p:stCondLst>
                                        </p:cTn>
                                        <p:tgtEl>
                                          <p:spTgt spid="8255"/>
                                        </p:tgtEl>
                                        <p:attrNameLst>
                                          <p:attrName>style.visibility</p:attrName>
                                        </p:attrNameLst>
                                      </p:cBhvr>
                                      <p:to>
                                        <p:strVal val="visible"/>
                                      </p:to>
                                    </p:set>
                                    <p:anim calcmode="lin" valueType="num">
                                      <p:cBhvr>
                                        <p:cTn id="131" dur="1000" fill="hold"/>
                                        <p:tgtEl>
                                          <p:spTgt spid="8255"/>
                                        </p:tgtEl>
                                        <p:attrNameLst>
                                          <p:attrName>ppt_w</p:attrName>
                                        </p:attrNameLst>
                                      </p:cBhvr>
                                      <p:tavLst>
                                        <p:tav tm="0">
                                          <p:val>
                                            <p:fltVal val="0"/>
                                          </p:val>
                                        </p:tav>
                                        <p:tav tm="100000">
                                          <p:val>
                                            <p:strVal val="#ppt_w"/>
                                          </p:val>
                                        </p:tav>
                                      </p:tavLst>
                                    </p:anim>
                                    <p:anim calcmode="lin" valueType="num">
                                      <p:cBhvr>
                                        <p:cTn id="132" dur="1000" fill="hold"/>
                                        <p:tgtEl>
                                          <p:spTgt spid="8255"/>
                                        </p:tgtEl>
                                        <p:attrNameLst>
                                          <p:attrName>ppt_h</p:attrName>
                                        </p:attrNameLst>
                                      </p:cBhvr>
                                      <p:tavLst>
                                        <p:tav tm="0">
                                          <p:val>
                                            <p:fltVal val="0"/>
                                          </p:val>
                                        </p:tav>
                                        <p:tav tm="100000">
                                          <p:val>
                                            <p:strVal val="#ppt_h"/>
                                          </p:val>
                                        </p:tav>
                                      </p:tavLst>
                                    </p:anim>
                                    <p:animEffect transition="in" filter="fade">
                                      <p:cBhvr>
                                        <p:cTn id="133" dur="1000"/>
                                        <p:tgtEl>
                                          <p:spTgt spid="8255"/>
                                        </p:tgtEl>
                                      </p:cBhvr>
                                    </p:animEffect>
                                  </p:childTnLst>
                                </p:cTn>
                              </p:par>
                            </p:childTnLst>
                          </p:cTn>
                        </p:par>
                        <p:par>
                          <p:cTn id="134" fill="hold">
                            <p:stCondLst>
                              <p:cond delay="1000"/>
                            </p:stCondLst>
                            <p:childTnLst>
                              <p:par>
                                <p:cTn id="135" presetID="53" presetClass="entr" presetSubtype="0" fill="hold" grpId="0" nodeType="afterEffect">
                                  <p:stCondLst>
                                    <p:cond delay="0"/>
                                  </p:stCondLst>
                                  <p:childTnLst>
                                    <p:set>
                                      <p:cBhvr>
                                        <p:cTn id="136" dur="1" fill="hold">
                                          <p:stCondLst>
                                            <p:cond delay="0"/>
                                          </p:stCondLst>
                                        </p:cTn>
                                        <p:tgtEl>
                                          <p:spTgt spid="8256"/>
                                        </p:tgtEl>
                                        <p:attrNameLst>
                                          <p:attrName>style.visibility</p:attrName>
                                        </p:attrNameLst>
                                      </p:cBhvr>
                                      <p:to>
                                        <p:strVal val="visible"/>
                                      </p:to>
                                    </p:set>
                                    <p:anim calcmode="lin" valueType="num">
                                      <p:cBhvr>
                                        <p:cTn id="137" dur="500" fill="hold"/>
                                        <p:tgtEl>
                                          <p:spTgt spid="8256"/>
                                        </p:tgtEl>
                                        <p:attrNameLst>
                                          <p:attrName>ppt_w</p:attrName>
                                        </p:attrNameLst>
                                      </p:cBhvr>
                                      <p:tavLst>
                                        <p:tav tm="0">
                                          <p:val>
                                            <p:fltVal val="0"/>
                                          </p:val>
                                        </p:tav>
                                        <p:tav tm="100000">
                                          <p:val>
                                            <p:strVal val="#ppt_w"/>
                                          </p:val>
                                        </p:tav>
                                      </p:tavLst>
                                    </p:anim>
                                    <p:anim calcmode="lin" valueType="num">
                                      <p:cBhvr>
                                        <p:cTn id="138" dur="500" fill="hold"/>
                                        <p:tgtEl>
                                          <p:spTgt spid="8256"/>
                                        </p:tgtEl>
                                        <p:attrNameLst>
                                          <p:attrName>ppt_h</p:attrName>
                                        </p:attrNameLst>
                                      </p:cBhvr>
                                      <p:tavLst>
                                        <p:tav tm="0">
                                          <p:val>
                                            <p:fltVal val="0"/>
                                          </p:val>
                                        </p:tav>
                                        <p:tav tm="100000">
                                          <p:val>
                                            <p:strVal val="#ppt_h"/>
                                          </p:val>
                                        </p:tav>
                                      </p:tavLst>
                                    </p:anim>
                                    <p:animEffect transition="in" filter="fade">
                                      <p:cBhvr>
                                        <p:cTn id="139" dur="500"/>
                                        <p:tgtEl>
                                          <p:spTgt spid="8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230" grpId="0"/>
      <p:bldP spid="8231" grpId="0"/>
      <p:bldP spid="8232" grpId="0"/>
      <p:bldP spid="8233" grpId="0"/>
      <p:bldP spid="8234" grpId="0"/>
      <p:bldP spid="8235" grpId="0"/>
      <p:bldP spid="8236" grpId="0"/>
      <p:bldP spid="8237" grpId="0"/>
      <p:bldP spid="8240" grpId="0"/>
      <p:bldP spid="8241" grpId="0"/>
      <p:bldP spid="8242" grpId="0"/>
      <p:bldP spid="8243" grpId="0"/>
      <p:bldP spid="8244" grpId="0"/>
      <p:bldP spid="8245" grpId="0"/>
      <p:bldP spid="8246" grpId="0"/>
      <p:bldP spid="8247" grpId="0"/>
      <p:bldP spid="8248" grpId="0"/>
      <p:bldP spid="8249" grpId="0"/>
      <p:bldP spid="8250" grpId="0"/>
      <p:bldP spid="8251" grpId="0"/>
      <p:bldP spid="8252" grpId="0"/>
      <p:bldP spid="8253" grpId="0"/>
      <p:bldP spid="8254" grpId="0"/>
      <p:bldP spid="8255" grpId="0"/>
      <p:bldP spid="82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noGrp="1"/>
          </p:cNvSpPr>
          <p:nvPr>
            <p:ph type="title"/>
          </p:nvPr>
        </p:nvSpPr>
        <p:spPr>
          <a:xfrm>
            <a:off x="457200" y="704088"/>
            <a:ext cx="8229600" cy="1143000"/>
          </a:xfrm>
        </p:spPr>
        <p:txBody>
          <a:bodyPr anchor="ctr">
            <a:normAutofit/>
            <a:scene3d>
              <a:camera prst="orthographicFront"/>
              <a:lightRig rig="soft" dir="t">
                <a:rot lat="0" lon="0" rev="16800000"/>
              </a:lightRig>
            </a:scene3d>
            <a:sp3d prstMaterial="softEdge">
              <a:bevelT w="38100" h="38100"/>
            </a:sp3d>
          </a:bodyPr>
          <a:lstStyle/>
          <a:p>
            <a:pPr algn="ctr" eaLnBrk="1" fontAlgn="auto" hangingPunct="1">
              <a:spcAft>
                <a:spcPts val="0"/>
              </a:spcAft>
              <a:defRPr/>
            </a:pPr>
            <a:r>
              <a:rPr lang="ru-RU" sz="4100" b="1" dirty="0" smtClean="0">
                <a:ln w="6350">
                  <a:noFill/>
                </a:ln>
                <a:solidFill>
                  <a:srgbClr val="00B050"/>
                </a:solidFill>
                <a:effectLst>
                  <a:outerShdw blurRad="114300" dist="101600" dir="2700000" algn="tl" rotWithShape="0">
                    <a:srgbClr val="000000">
                      <a:alpha val="40000"/>
                    </a:srgbClr>
                  </a:outerShdw>
                </a:effectLst>
              </a:rPr>
              <a:t>Цели рефлексии</a:t>
            </a:r>
            <a:endParaRPr lang="ru-RU" sz="4100" b="1" dirty="0">
              <a:ln w="6350">
                <a:noFill/>
              </a:ln>
              <a:solidFill>
                <a:srgbClr val="00B050"/>
              </a:solidFill>
              <a:effectLst>
                <a:outerShdw blurRad="114300" dist="101600" dir="2700000" algn="tl" rotWithShape="0">
                  <a:srgbClr val="000000">
                    <a:alpha val="40000"/>
                  </a:srgbClr>
                </a:outerShdw>
              </a:effectLst>
            </a:endParaRPr>
          </a:p>
        </p:txBody>
      </p:sp>
      <p:sp>
        <p:nvSpPr>
          <p:cNvPr id="8195" name="Содержимое 2"/>
          <p:cNvSpPr>
            <a:spLocks noGrp="1"/>
          </p:cNvSpPr>
          <p:nvPr>
            <p:ph idx="1"/>
          </p:nvPr>
        </p:nvSpPr>
        <p:spPr/>
        <p:txBody>
          <a:bodyPr/>
          <a:lstStyle/>
          <a:p>
            <a:pPr algn="just" eaLnBrk="1" hangingPunct="1"/>
            <a:r>
              <a:rPr lang="ru-RU" dirty="0" smtClean="0"/>
              <a:t>Вспомнить, выявить и осознать основные компоненты деятельности- её смысл, типы, способы, проблемы, пути их решения, полученные результаты.</a:t>
            </a:r>
          </a:p>
          <a:p>
            <a:pPr eaLnBrk="1" hangingPunct="1"/>
            <a:endParaRPr lang="ru-RU" dirty="0" smtClean="0"/>
          </a:p>
        </p:txBody>
      </p:sp>
      <p:pic>
        <p:nvPicPr>
          <p:cNvPr id="8196" name="Picture 2"/>
          <p:cNvPicPr>
            <a:picLocks noChangeAspect="1" noChangeArrowheads="1"/>
          </p:cNvPicPr>
          <p:nvPr/>
        </p:nvPicPr>
        <p:blipFill>
          <a:blip r:embed="rId2"/>
          <a:srcRect/>
          <a:stretch>
            <a:fillRect/>
          </a:stretch>
        </p:blipFill>
        <p:spPr bwMode="auto">
          <a:xfrm>
            <a:off x="857250" y="4000500"/>
            <a:ext cx="1655763" cy="1836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p:cTn id="12" dur="10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819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19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pic>
        <p:nvPicPr>
          <p:cNvPr id="14341" name="Picture 5" descr="7632"/>
          <p:cNvPicPr>
            <a:picLocks noChangeAspect="1" noChangeArrowheads="1"/>
          </p:cNvPicPr>
          <p:nvPr/>
        </p:nvPicPr>
        <p:blipFill>
          <a:blip r:embed="rId2"/>
          <a:srcRect/>
          <a:stretch>
            <a:fillRect/>
          </a:stretch>
        </p:blipFill>
        <p:spPr bwMode="auto">
          <a:xfrm>
            <a:off x="755650" y="549275"/>
            <a:ext cx="7705725" cy="5586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Scale>
                                      <p:cBhvr>
                                        <p:cTn id="7" dur="1000" decel="50000" fill="hold">
                                          <p:stCondLst>
                                            <p:cond delay="0"/>
                                          </p:stCondLst>
                                        </p:cTn>
                                        <p:tgtEl>
                                          <p:spTgt spid="143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341"/>
                                        </p:tgtEl>
                                        <p:attrNameLst>
                                          <p:attrName>ppt_x</p:attrName>
                                          <p:attrName>ppt_y</p:attrName>
                                        </p:attrNameLst>
                                      </p:cBhvr>
                                    </p:animMotion>
                                    <p:animEffect transition="in" filter="fade">
                                      <p:cBhvr>
                                        <p:cTn id="9" dur="1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0" y="476250"/>
            <a:ext cx="9021763" cy="1570038"/>
          </a:xfrm>
          <a:prstGeom prst="rect">
            <a:avLst/>
          </a:prstGeom>
          <a:noFill/>
          <a:ln w="9525">
            <a:noFill/>
            <a:miter lim="800000"/>
            <a:headEnd/>
            <a:tailEnd/>
          </a:ln>
          <a:effectLst/>
        </p:spPr>
        <p:txBody>
          <a:bodyPr wrap="none">
            <a:spAutoFit/>
          </a:bodyPr>
          <a:lstStyle/>
          <a:p>
            <a:pPr>
              <a:defRPr/>
            </a:pPr>
            <a:r>
              <a:rPr lang="ru-RU" sz="2400" dirty="0">
                <a:solidFill>
                  <a:schemeClr val="accent5">
                    <a:lumMod val="50000"/>
                  </a:schemeClr>
                </a:solidFill>
              </a:rPr>
              <a:t>№3.На завтрак  Буратино может выбрать плюшку, бутерброд,</a:t>
            </a:r>
          </a:p>
          <a:p>
            <a:pPr>
              <a:defRPr/>
            </a:pPr>
            <a:r>
              <a:rPr lang="ru-RU" sz="2400" dirty="0">
                <a:solidFill>
                  <a:schemeClr val="accent5">
                    <a:lumMod val="50000"/>
                  </a:schemeClr>
                </a:solidFill>
              </a:rPr>
              <a:t>       пряник или кекс, а запить их он может кофе, соком </a:t>
            </a:r>
          </a:p>
          <a:p>
            <a:pPr>
              <a:defRPr/>
            </a:pPr>
            <a:r>
              <a:rPr lang="ru-RU" sz="2400" dirty="0">
                <a:solidFill>
                  <a:schemeClr val="accent5">
                    <a:lumMod val="50000"/>
                  </a:schemeClr>
                </a:solidFill>
              </a:rPr>
              <a:t>       или кефиром. Из скольких вариантов завтрака Буратино </a:t>
            </a:r>
          </a:p>
          <a:p>
            <a:pPr>
              <a:defRPr/>
            </a:pPr>
            <a:r>
              <a:rPr lang="ru-RU" sz="2400" dirty="0">
                <a:solidFill>
                  <a:schemeClr val="accent5">
                    <a:lumMod val="50000"/>
                  </a:schemeClr>
                </a:solidFill>
              </a:rPr>
              <a:t>       может выбирать?</a:t>
            </a:r>
          </a:p>
        </p:txBody>
      </p:sp>
      <p:graphicFrame>
        <p:nvGraphicFramePr>
          <p:cNvPr id="10299" name="Group 59"/>
          <p:cNvGraphicFramePr>
            <a:graphicFrameLocks noGrp="1"/>
          </p:cNvGraphicFramePr>
          <p:nvPr>
            <p:ph/>
          </p:nvPr>
        </p:nvGraphicFramePr>
        <p:xfrm>
          <a:off x="1547813" y="2492375"/>
          <a:ext cx="6264275" cy="2689226"/>
        </p:xfrm>
        <a:graphic>
          <a:graphicData uri="http://schemas.openxmlformats.org/drawingml/2006/table">
            <a:tbl>
              <a:tblPr/>
              <a:tblGrid>
                <a:gridCol w="1443037"/>
                <a:gridCol w="1979613"/>
                <a:gridCol w="1330325"/>
                <a:gridCol w="1511300"/>
              </a:tblGrid>
              <a:tr h="86518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04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400" b="0" i="1" u="none" strike="noStrike" cap="none" normalizeH="0" baseline="0" smtClean="0">
                        <a:ln>
                          <a:noFill/>
                        </a:ln>
                        <a:solidFill>
                          <a:schemeClr val="bg2"/>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69" name="Text Box 29"/>
          <p:cNvSpPr txBox="1">
            <a:spLocks noChangeArrowheads="1"/>
          </p:cNvSpPr>
          <p:nvPr/>
        </p:nvSpPr>
        <p:spPr bwMode="auto">
          <a:xfrm>
            <a:off x="468313" y="2636838"/>
            <a:ext cx="992187" cy="457200"/>
          </a:xfrm>
          <a:prstGeom prst="rect">
            <a:avLst/>
          </a:prstGeom>
          <a:noFill/>
          <a:ln w="9525">
            <a:noFill/>
            <a:miter lim="800000"/>
            <a:headEnd/>
            <a:tailEnd/>
          </a:ln>
        </p:spPr>
        <p:txBody>
          <a:bodyPr wrap="none">
            <a:spAutoFit/>
          </a:bodyPr>
          <a:lstStyle/>
          <a:p>
            <a:r>
              <a:rPr lang="ru-RU" sz="2400">
                <a:solidFill>
                  <a:srgbClr val="FF0000"/>
                </a:solidFill>
              </a:rPr>
              <a:t>Кофе</a:t>
            </a:r>
          </a:p>
        </p:txBody>
      </p:sp>
      <p:sp>
        <p:nvSpPr>
          <p:cNvPr id="10270" name="Text Box 30"/>
          <p:cNvSpPr txBox="1">
            <a:spLocks noChangeArrowheads="1"/>
          </p:cNvSpPr>
          <p:nvPr/>
        </p:nvSpPr>
        <p:spPr bwMode="auto">
          <a:xfrm>
            <a:off x="539750" y="3548063"/>
            <a:ext cx="714375" cy="461962"/>
          </a:xfrm>
          <a:prstGeom prst="rect">
            <a:avLst/>
          </a:prstGeom>
          <a:noFill/>
          <a:ln w="9525">
            <a:noFill/>
            <a:miter lim="800000"/>
            <a:headEnd/>
            <a:tailEnd/>
          </a:ln>
        </p:spPr>
        <p:txBody>
          <a:bodyPr wrap="none">
            <a:spAutoFit/>
          </a:bodyPr>
          <a:lstStyle/>
          <a:p>
            <a:r>
              <a:rPr lang="ru-RU" sz="2400">
                <a:solidFill>
                  <a:srgbClr val="FF0000"/>
                </a:solidFill>
              </a:rPr>
              <a:t>Сок</a:t>
            </a:r>
          </a:p>
        </p:txBody>
      </p:sp>
      <p:sp>
        <p:nvSpPr>
          <p:cNvPr id="10271" name="Text Box 31"/>
          <p:cNvSpPr txBox="1">
            <a:spLocks noChangeArrowheads="1"/>
          </p:cNvSpPr>
          <p:nvPr/>
        </p:nvSpPr>
        <p:spPr bwMode="auto">
          <a:xfrm>
            <a:off x="395288" y="4556125"/>
            <a:ext cx="1131887" cy="461963"/>
          </a:xfrm>
          <a:prstGeom prst="rect">
            <a:avLst/>
          </a:prstGeom>
          <a:noFill/>
          <a:ln w="9525">
            <a:noFill/>
            <a:miter lim="800000"/>
            <a:headEnd/>
            <a:tailEnd/>
          </a:ln>
        </p:spPr>
        <p:txBody>
          <a:bodyPr wrap="none">
            <a:spAutoFit/>
          </a:bodyPr>
          <a:lstStyle/>
          <a:p>
            <a:r>
              <a:rPr lang="ru-RU" sz="2400">
                <a:solidFill>
                  <a:srgbClr val="FF0000"/>
                </a:solidFill>
              </a:rPr>
              <a:t>Кефир</a:t>
            </a:r>
          </a:p>
        </p:txBody>
      </p:sp>
      <p:sp>
        <p:nvSpPr>
          <p:cNvPr id="10272" name="Text Box 32"/>
          <p:cNvSpPr txBox="1">
            <a:spLocks noChangeArrowheads="1"/>
          </p:cNvSpPr>
          <p:nvPr/>
        </p:nvSpPr>
        <p:spPr bwMode="auto">
          <a:xfrm>
            <a:off x="1571625" y="2071688"/>
            <a:ext cx="1376363" cy="461962"/>
          </a:xfrm>
          <a:prstGeom prst="rect">
            <a:avLst/>
          </a:prstGeom>
          <a:noFill/>
          <a:ln w="9525">
            <a:noFill/>
            <a:miter lim="800000"/>
            <a:headEnd/>
            <a:tailEnd/>
          </a:ln>
        </p:spPr>
        <p:txBody>
          <a:bodyPr wrap="none">
            <a:spAutoFit/>
          </a:bodyPr>
          <a:lstStyle/>
          <a:p>
            <a:r>
              <a:rPr lang="ru-RU" sz="2400">
                <a:solidFill>
                  <a:srgbClr val="FF0000"/>
                </a:solidFill>
              </a:rPr>
              <a:t>Плюшка</a:t>
            </a:r>
          </a:p>
        </p:txBody>
      </p:sp>
      <p:sp>
        <p:nvSpPr>
          <p:cNvPr id="10273" name="Text Box 33"/>
          <p:cNvSpPr txBox="1">
            <a:spLocks noChangeArrowheads="1"/>
          </p:cNvSpPr>
          <p:nvPr/>
        </p:nvSpPr>
        <p:spPr bwMode="auto">
          <a:xfrm>
            <a:off x="3027363" y="2060575"/>
            <a:ext cx="1706562" cy="461963"/>
          </a:xfrm>
          <a:prstGeom prst="rect">
            <a:avLst/>
          </a:prstGeom>
          <a:noFill/>
          <a:ln w="9525">
            <a:noFill/>
            <a:miter lim="800000"/>
            <a:headEnd/>
            <a:tailEnd/>
          </a:ln>
        </p:spPr>
        <p:txBody>
          <a:bodyPr wrap="none">
            <a:spAutoFit/>
          </a:bodyPr>
          <a:lstStyle/>
          <a:p>
            <a:r>
              <a:rPr lang="ru-RU" sz="2400">
                <a:solidFill>
                  <a:srgbClr val="FF0000"/>
                </a:solidFill>
              </a:rPr>
              <a:t>Бутерброд</a:t>
            </a:r>
          </a:p>
        </p:txBody>
      </p:sp>
      <p:sp>
        <p:nvSpPr>
          <p:cNvPr id="10274" name="Text Box 34"/>
          <p:cNvSpPr txBox="1">
            <a:spLocks noChangeArrowheads="1"/>
          </p:cNvSpPr>
          <p:nvPr/>
        </p:nvSpPr>
        <p:spPr bwMode="auto">
          <a:xfrm>
            <a:off x="5010150" y="2060575"/>
            <a:ext cx="1216025" cy="461963"/>
          </a:xfrm>
          <a:prstGeom prst="rect">
            <a:avLst/>
          </a:prstGeom>
          <a:noFill/>
          <a:ln w="9525">
            <a:noFill/>
            <a:miter lim="800000"/>
            <a:headEnd/>
            <a:tailEnd/>
          </a:ln>
        </p:spPr>
        <p:txBody>
          <a:bodyPr wrap="none">
            <a:spAutoFit/>
          </a:bodyPr>
          <a:lstStyle/>
          <a:p>
            <a:r>
              <a:rPr lang="ru-RU" sz="2400">
                <a:solidFill>
                  <a:srgbClr val="FF0000"/>
                </a:solidFill>
              </a:rPr>
              <a:t>Пряник</a:t>
            </a:r>
          </a:p>
        </p:txBody>
      </p:sp>
      <p:sp>
        <p:nvSpPr>
          <p:cNvPr id="10275" name="Text Box 35"/>
          <p:cNvSpPr txBox="1">
            <a:spLocks noChangeArrowheads="1"/>
          </p:cNvSpPr>
          <p:nvPr/>
        </p:nvSpPr>
        <p:spPr bwMode="auto">
          <a:xfrm>
            <a:off x="6589713" y="2060575"/>
            <a:ext cx="827087" cy="461963"/>
          </a:xfrm>
          <a:prstGeom prst="rect">
            <a:avLst/>
          </a:prstGeom>
          <a:noFill/>
          <a:ln w="9525">
            <a:noFill/>
            <a:miter lim="800000"/>
            <a:headEnd/>
            <a:tailEnd/>
          </a:ln>
        </p:spPr>
        <p:txBody>
          <a:bodyPr wrap="none">
            <a:spAutoFit/>
          </a:bodyPr>
          <a:lstStyle/>
          <a:p>
            <a:r>
              <a:rPr lang="ru-RU" sz="2400">
                <a:solidFill>
                  <a:srgbClr val="FF0000"/>
                </a:solidFill>
              </a:rPr>
              <a:t>Кекс</a:t>
            </a:r>
          </a:p>
        </p:txBody>
      </p:sp>
      <p:sp>
        <p:nvSpPr>
          <p:cNvPr id="10283" name="Rectangle 43"/>
          <p:cNvSpPr>
            <a:spLocks noChangeArrowheads="1"/>
          </p:cNvSpPr>
          <p:nvPr/>
        </p:nvSpPr>
        <p:spPr bwMode="auto">
          <a:xfrm>
            <a:off x="5006975" y="2535238"/>
            <a:ext cx="1228725" cy="830262"/>
          </a:xfrm>
          <a:prstGeom prst="rect">
            <a:avLst/>
          </a:prstGeom>
          <a:noFill/>
          <a:ln w="9525">
            <a:noFill/>
            <a:miter lim="800000"/>
            <a:headEnd/>
            <a:tailEnd/>
          </a:ln>
        </p:spPr>
        <p:txBody>
          <a:bodyPr wrap="none">
            <a:spAutoFit/>
          </a:bodyPr>
          <a:lstStyle/>
          <a:p>
            <a:r>
              <a:rPr lang="ru-RU" sz="2400" i="1">
                <a:solidFill>
                  <a:srgbClr val="C00000"/>
                </a:solidFill>
              </a:rPr>
              <a:t>Кофе</a:t>
            </a:r>
          </a:p>
          <a:p>
            <a:r>
              <a:rPr lang="ru-RU" sz="2400" i="1">
                <a:solidFill>
                  <a:srgbClr val="C00000"/>
                </a:solidFill>
              </a:rPr>
              <a:t>Пряник</a:t>
            </a:r>
          </a:p>
        </p:txBody>
      </p:sp>
      <p:sp>
        <p:nvSpPr>
          <p:cNvPr id="10284" name="Rectangle 44"/>
          <p:cNvSpPr>
            <a:spLocks noChangeArrowheads="1"/>
          </p:cNvSpPr>
          <p:nvPr/>
        </p:nvSpPr>
        <p:spPr bwMode="auto">
          <a:xfrm>
            <a:off x="1547813" y="2565400"/>
            <a:ext cx="1384300" cy="830263"/>
          </a:xfrm>
          <a:prstGeom prst="rect">
            <a:avLst/>
          </a:prstGeom>
          <a:noFill/>
          <a:ln w="9525">
            <a:noFill/>
            <a:miter lim="800000"/>
            <a:headEnd/>
            <a:tailEnd/>
          </a:ln>
        </p:spPr>
        <p:txBody>
          <a:bodyPr wrap="none">
            <a:spAutoFit/>
          </a:bodyPr>
          <a:lstStyle/>
          <a:p>
            <a:r>
              <a:rPr lang="ru-RU" sz="2400" i="1">
                <a:solidFill>
                  <a:srgbClr val="C00000"/>
                </a:solidFill>
              </a:rPr>
              <a:t>Кофе</a:t>
            </a:r>
          </a:p>
          <a:p>
            <a:r>
              <a:rPr lang="ru-RU" sz="2400" i="1">
                <a:solidFill>
                  <a:srgbClr val="C00000"/>
                </a:solidFill>
              </a:rPr>
              <a:t>Плюшка</a:t>
            </a:r>
          </a:p>
        </p:txBody>
      </p:sp>
      <p:sp>
        <p:nvSpPr>
          <p:cNvPr id="10285" name="Rectangle 45"/>
          <p:cNvSpPr>
            <a:spLocks noChangeArrowheads="1"/>
          </p:cNvSpPr>
          <p:nvPr/>
        </p:nvSpPr>
        <p:spPr bwMode="auto">
          <a:xfrm>
            <a:off x="2987675" y="2535238"/>
            <a:ext cx="1817688" cy="830262"/>
          </a:xfrm>
          <a:prstGeom prst="rect">
            <a:avLst/>
          </a:prstGeom>
          <a:noFill/>
          <a:ln w="9525">
            <a:noFill/>
            <a:miter lim="800000"/>
            <a:headEnd/>
            <a:tailEnd/>
          </a:ln>
        </p:spPr>
        <p:txBody>
          <a:bodyPr wrap="none">
            <a:spAutoFit/>
          </a:bodyPr>
          <a:lstStyle/>
          <a:p>
            <a:r>
              <a:rPr lang="ru-RU" sz="2400" i="1">
                <a:solidFill>
                  <a:srgbClr val="C00000"/>
                </a:solidFill>
              </a:rPr>
              <a:t>Кофе</a:t>
            </a:r>
          </a:p>
          <a:p>
            <a:r>
              <a:rPr lang="ru-RU" sz="2400" i="1">
                <a:solidFill>
                  <a:srgbClr val="C00000"/>
                </a:solidFill>
              </a:rPr>
              <a:t>Бутерброд</a:t>
            </a:r>
          </a:p>
        </p:txBody>
      </p:sp>
      <p:sp>
        <p:nvSpPr>
          <p:cNvPr id="10286" name="Rectangle 46"/>
          <p:cNvSpPr>
            <a:spLocks noChangeArrowheads="1"/>
          </p:cNvSpPr>
          <p:nvPr/>
        </p:nvSpPr>
        <p:spPr bwMode="auto">
          <a:xfrm>
            <a:off x="6494463" y="2535238"/>
            <a:ext cx="968375" cy="830262"/>
          </a:xfrm>
          <a:prstGeom prst="rect">
            <a:avLst/>
          </a:prstGeom>
          <a:noFill/>
          <a:ln w="9525">
            <a:noFill/>
            <a:miter lim="800000"/>
            <a:headEnd/>
            <a:tailEnd/>
          </a:ln>
        </p:spPr>
        <p:txBody>
          <a:bodyPr wrap="none">
            <a:spAutoFit/>
          </a:bodyPr>
          <a:lstStyle/>
          <a:p>
            <a:r>
              <a:rPr lang="ru-RU" sz="2400" i="1">
                <a:solidFill>
                  <a:srgbClr val="C00000"/>
                </a:solidFill>
              </a:rPr>
              <a:t>Кофе</a:t>
            </a:r>
          </a:p>
          <a:p>
            <a:r>
              <a:rPr lang="ru-RU" sz="2400" i="1">
                <a:solidFill>
                  <a:srgbClr val="C00000"/>
                </a:solidFill>
              </a:rPr>
              <a:t>Кекс</a:t>
            </a:r>
          </a:p>
        </p:txBody>
      </p:sp>
      <p:sp>
        <p:nvSpPr>
          <p:cNvPr id="10291" name="Rectangle 51"/>
          <p:cNvSpPr>
            <a:spLocks noChangeArrowheads="1"/>
          </p:cNvSpPr>
          <p:nvPr/>
        </p:nvSpPr>
        <p:spPr bwMode="auto">
          <a:xfrm>
            <a:off x="1544638" y="4292600"/>
            <a:ext cx="1384300" cy="830263"/>
          </a:xfrm>
          <a:prstGeom prst="rect">
            <a:avLst/>
          </a:prstGeom>
          <a:noFill/>
          <a:ln w="9525">
            <a:noFill/>
            <a:miter lim="800000"/>
            <a:headEnd/>
            <a:tailEnd/>
          </a:ln>
        </p:spPr>
        <p:txBody>
          <a:bodyPr wrap="none">
            <a:spAutoFit/>
          </a:bodyPr>
          <a:lstStyle/>
          <a:p>
            <a:r>
              <a:rPr lang="ru-RU" sz="2400" i="1">
                <a:solidFill>
                  <a:srgbClr val="C00000"/>
                </a:solidFill>
              </a:rPr>
              <a:t>Кефир</a:t>
            </a:r>
          </a:p>
          <a:p>
            <a:r>
              <a:rPr lang="ru-RU" sz="2400" i="1">
                <a:solidFill>
                  <a:srgbClr val="C00000"/>
                </a:solidFill>
              </a:rPr>
              <a:t>Плюшка</a:t>
            </a:r>
          </a:p>
        </p:txBody>
      </p:sp>
      <p:sp>
        <p:nvSpPr>
          <p:cNvPr id="10292" name="Rectangle 52"/>
          <p:cNvSpPr>
            <a:spLocks noChangeArrowheads="1"/>
          </p:cNvSpPr>
          <p:nvPr/>
        </p:nvSpPr>
        <p:spPr bwMode="auto">
          <a:xfrm>
            <a:off x="1547813" y="3327400"/>
            <a:ext cx="1384300" cy="830263"/>
          </a:xfrm>
          <a:prstGeom prst="rect">
            <a:avLst/>
          </a:prstGeom>
          <a:noFill/>
          <a:ln w="9525">
            <a:noFill/>
            <a:miter lim="800000"/>
            <a:headEnd/>
            <a:tailEnd/>
          </a:ln>
        </p:spPr>
        <p:txBody>
          <a:bodyPr wrap="none">
            <a:spAutoFit/>
          </a:bodyPr>
          <a:lstStyle/>
          <a:p>
            <a:r>
              <a:rPr lang="ru-RU" sz="2400" i="1">
                <a:solidFill>
                  <a:srgbClr val="C00000"/>
                </a:solidFill>
              </a:rPr>
              <a:t>Сок</a:t>
            </a:r>
          </a:p>
          <a:p>
            <a:r>
              <a:rPr lang="ru-RU" sz="2400" i="1">
                <a:solidFill>
                  <a:srgbClr val="C00000"/>
                </a:solidFill>
              </a:rPr>
              <a:t>Плюшка</a:t>
            </a:r>
          </a:p>
        </p:txBody>
      </p:sp>
      <p:sp>
        <p:nvSpPr>
          <p:cNvPr id="10301" name="Text Box 61"/>
          <p:cNvSpPr txBox="1">
            <a:spLocks noChangeArrowheads="1"/>
          </p:cNvSpPr>
          <p:nvPr/>
        </p:nvSpPr>
        <p:spPr bwMode="auto">
          <a:xfrm>
            <a:off x="3059113" y="3327400"/>
            <a:ext cx="1817687" cy="830263"/>
          </a:xfrm>
          <a:prstGeom prst="rect">
            <a:avLst/>
          </a:prstGeom>
          <a:noFill/>
          <a:ln w="9525">
            <a:noFill/>
            <a:miter lim="800000"/>
            <a:headEnd/>
            <a:tailEnd/>
          </a:ln>
        </p:spPr>
        <p:txBody>
          <a:bodyPr wrap="none">
            <a:spAutoFit/>
          </a:bodyPr>
          <a:lstStyle/>
          <a:p>
            <a:r>
              <a:rPr lang="ru-RU" sz="2400" i="1">
                <a:solidFill>
                  <a:srgbClr val="C00000"/>
                </a:solidFill>
              </a:rPr>
              <a:t>Сок</a:t>
            </a:r>
          </a:p>
          <a:p>
            <a:r>
              <a:rPr lang="ru-RU" sz="2400" i="1">
                <a:solidFill>
                  <a:srgbClr val="C00000"/>
                </a:solidFill>
              </a:rPr>
              <a:t>Бутерброд</a:t>
            </a:r>
          </a:p>
        </p:txBody>
      </p:sp>
      <p:sp>
        <p:nvSpPr>
          <p:cNvPr id="10302" name="Text Box 62"/>
          <p:cNvSpPr txBox="1">
            <a:spLocks noChangeArrowheads="1"/>
          </p:cNvSpPr>
          <p:nvPr/>
        </p:nvSpPr>
        <p:spPr bwMode="auto">
          <a:xfrm>
            <a:off x="5006975" y="3357563"/>
            <a:ext cx="1228725" cy="830262"/>
          </a:xfrm>
          <a:prstGeom prst="rect">
            <a:avLst/>
          </a:prstGeom>
          <a:noFill/>
          <a:ln w="9525">
            <a:noFill/>
            <a:miter lim="800000"/>
            <a:headEnd/>
            <a:tailEnd/>
          </a:ln>
        </p:spPr>
        <p:txBody>
          <a:bodyPr wrap="none">
            <a:spAutoFit/>
          </a:bodyPr>
          <a:lstStyle/>
          <a:p>
            <a:r>
              <a:rPr lang="ru-RU" sz="2400" i="1">
                <a:solidFill>
                  <a:srgbClr val="C00000"/>
                </a:solidFill>
              </a:rPr>
              <a:t>Сок</a:t>
            </a:r>
          </a:p>
          <a:p>
            <a:r>
              <a:rPr lang="ru-RU" sz="2400" i="1">
                <a:solidFill>
                  <a:srgbClr val="C00000"/>
                </a:solidFill>
              </a:rPr>
              <a:t>Пряник</a:t>
            </a:r>
          </a:p>
        </p:txBody>
      </p:sp>
      <p:sp>
        <p:nvSpPr>
          <p:cNvPr id="10303" name="Text Box 63"/>
          <p:cNvSpPr txBox="1">
            <a:spLocks noChangeArrowheads="1"/>
          </p:cNvSpPr>
          <p:nvPr/>
        </p:nvSpPr>
        <p:spPr bwMode="auto">
          <a:xfrm>
            <a:off x="6500813" y="3357563"/>
            <a:ext cx="833437" cy="830262"/>
          </a:xfrm>
          <a:prstGeom prst="rect">
            <a:avLst/>
          </a:prstGeom>
          <a:noFill/>
          <a:ln w="9525">
            <a:noFill/>
            <a:miter lim="800000"/>
            <a:headEnd/>
            <a:tailEnd/>
          </a:ln>
        </p:spPr>
        <p:txBody>
          <a:bodyPr wrap="none">
            <a:spAutoFit/>
          </a:bodyPr>
          <a:lstStyle/>
          <a:p>
            <a:r>
              <a:rPr lang="ru-RU" sz="2400" i="1">
                <a:solidFill>
                  <a:srgbClr val="C00000"/>
                </a:solidFill>
              </a:rPr>
              <a:t>Сок</a:t>
            </a:r>
          </a:p>
          <a:p>
            <a:r>
              <a:rPr lang="ru-RU" sz="2400" i="1">
                <a:solidFill>
                  <a:srgbClr val="C00000"/>
                </a:solidFill>
              </a:rPr>
              <a:t>Кекс</a:t>
            </a:r>
          </a:p>
        </p:txBody>
      </p:sp>
      <p:sp>
        <p:nvSpPr>
          <p:cNvPr id="10305" name="Text Box 65"/>
          <p:cNvSpPr txBox="1">
            <a:spLocks noChangeArrowheads="1"/>
          </p:cNvSpPr>
          <p:nvPr/>
        </p:nvSpPr>
        <p:spPr bwMode="auto">
          <a:xfrm>
            <a:off x="3059113" y="4292600"/>
            <a:ext cx="1817687" cy="830263"/>
          </a:xfrm>
          <a:prstGeom prst="rect">
            <a:avLst/>
          </a:prstGeom>
          <a:noFill/>
          <a:ln w="9525">
            <a:noFill/>
            <a:miter lim="800000"/>
            <a:headEnd/>
            <a:tailEnd/>
          </a:ln>
        </p:spPr>
        <p:txBody>
          <a:bodyPr wrap="none">
            <a:spAutoFit/>
          </a:bodyPr>
          <a:lstStyle/>
          <a:p>
            <a:r>
              <a:rPr lang="ru-RU" sz="2400" i="1">
                <a:solidFill>
                  <a:srgbClr val="C00000"/>
                </a:solidFill>
              </a:rPr>
              <a:t>Кефир</a:t>
            </a:r>
          </a:p>
          <a:p>
            <a:r>
              <a:rPr lang="ru-RU" sz="2400" i="1">
                <a:solidFill>
                  <a:srgbClr val="C00000"/>
                </a:solidFill>
              </a:rPr>
              <a:t>Бутерброд</a:t>
            </a:r>
          </a:p>
        </p:txBody>
      </p:sp>
      <p:sp>
        <p:nvSpPr>
          <p:cNvPr id="10306" name="Text Box 66"/>
          <p:cNvSpPr txBox="1">
            <a:spLocks noChangeArrowheads="1"/>
          </p:cNvSpPr>
          <p:nvPr/>
        </p:nvSpPr>
        <p:spPr bwMode="auto">
          <a:xfrm>
            <a:off x="5006975" y="4292600"/>
            <a:ext cx="1228725" cy="830263"/>
          </a:xfrm>
          <a:prstGeom prst="rect">
            <a:avLst/>
          </a:prstGeom>
          <a:noFill/>
          <a:ln w="9525">
            <a:noFill/>
            <a:miter lim="800000"/>
            <a:headEnd/>
            <a:tailEnd/>
          </a:ln>
        </p:spPr>
        <p:txBody>
          <a:bodyPr wrap="none">
            <a:spAutoFit/>
          </a:bodyPr>
          <a:lstStyle/>
          <a:p>
            <a:r>
              <a:rPr lang="ru-RU" sz="2400" i="1">
                <a:solidFill>
                  <a:srgbClr val="C00000"/>
                </a:solidFill>
              </a:rPr>
              <a:t>Кефир</a:t>
            </a:r>
          </a:p>
          <a:p>
            <a:r>
              <a:rPr lang="ru-RU" sz="2400" i="1">
                <a:solidFill>
                  <a:srgbClr val="C00000"/>
                </a:solidFill>
              </a:rPr>
              <a:t>Пряник</a:t>
            </a:r>
          </a:p>
        </p:txBody>
      </p:sp>
      <p:sp>
        <p:nvSpPr>
          <p:cNvPr id="10307" name="Text Box 67"/>
          <p:cNvSpPr txBox="1">
            <a:spLocks noChangeArrowheads="1"/>
          </p:cNvSpPr>
          <p:nvPr/>
        </p:nvSpPr>
        <p:spPr bwMode="auto">
          <a:xfrm>
            <a:off x="6540500" y="4292600"/>
            <a:ext cx="1133475" cy="830263"/>
          </a:xfrm>
          <a:prstGeom prst="rect">
            <a:avLst/>
          </a:prstGeom>
          <a:noFill/>
          <a:ln w="9525">
            <a:noFill/>
            <a:miter lim="800000"/>
            <a:headEnd/>
            <a:tailEnd/>
          </a:ln>
        </p:spPr>
        <p:txBody>
          <a:bodyPr wrap="none">
            <a:spAutoFit/>
          </a:bodyPr>
          <a:lstStyle/>
          <a:p>
            <a:r>
              <a:rPr lang="ru-RU" sz="2400" i="1">
                <a:solidFill>
                  <a:srgbClr val="C00000"/>
                </a:solidFill>
              </a:rPr>
              <a:t>Кефир</a:t>
            </a:r>
          </a:p>
          <a:p>
            <a:r>
              <a:rPr lang="ru-RU" sz="2400" i="1">
                <a:solidFill>
                  <a:srgbClr val="C00000"/>
                </a:solidFill>
              </a:rPr>
              <a:t>Кекс</a:t>
            </a:r>
          </a:p>
        </p:txBody>
      </p:sp>
      <p:sp>
        <p:nvSpPr>
          <p:cNvPr id="10308" name="Text Box 68"/>
          <p:cNvSpPr txBox="1">
            <a:spLocks noChangeArrowheads="1"/>
          </p:cNvSpPr>
          <p:nvPr/>
        </p:nvSpPr>
        <p:spPr bwMode="auto">
          <a:xfrm>
            <a:off x="885825" y="5300663"/>
            <a:ext cx="3833813" cy="369887"/>
          </a:xfrm>
          <a:prstGeom prst="rect">
            <a:avLst/>
          </a:prstGeom>
          <a:noFill/>
          <a:ln w="9525">
            <a:noFill/>
            <a:miter lim="800000"/>
            <a:headEnd/>
            <a:tailEnd/>
          </a:ln>
        </p:spPr>
        <p:txBody>
          <a:bodyPr wrap="none">
            <a:spAutoFit/>
          </a:bodyPr>
          <a:lstStyle/>
          <a:p>
            <a:r>
              <a:rPr lang="ru-RU">
                <a:solidFill>
                  <a:srgbClr val="002060"/>
                </a:solidFill>
              </a:rPr>
              <a:t>3  *  4  = 12  -  вариантов завтрака</a:t>
            </a:r>
          </a:p>
        </p:txBody>
      </p:sp>
      <p:sp>
        <p:nvSpPr>
          <p:cNvPr id="10309" name="Text Box 69"/>
          <p:cNvSpPr txBox="1">
            <a:spLocks noChangeArrowheads="1"/>
          </p:cNvSpPr>
          <p:nvPr/>
        </p:nvSpPr>
        <p:spPr bwMode="auto">
          <a:xfrm>
            <a:off x="1058863" y="5862638"/>
            <a:ext cx="1438275" cy="369887"/>
          </a:xfrm>
          <a:prstGeom prst="rect">
            <a:avLst/>
          </a:prstGeom>
          <a:noFill/>
          <a:ln w="9525">
            <a:noFill/>
            <a:miter lim="800000"/>
            <a:headEnd/>
            <a:tailEnd/>
          </a:ln>
        </p:spPr>
        <p:txBody>
          <a:bodyPr wrap="none">
            <a:spAutoFit/>
          </a:bodyPr>
          <a:lstStyle/>
          <a:p>
            <a:r>
              <a:rPr lang="ru-RU" i="1">
                <a:solidFill>
                  <a:srgbClr val="002060"/>
                </a:solidFill>
              </a:rPr>
              <a:t>Ответ: 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p:cTn id="7" dur="1000" fill="hold"/>
                                        <p:tgtEl>
                                          <p:spTgt spid="10244"/>
                                        </p:tgtEl>
                                        <p:attrNameLst>
                                          <p:attrName>ppt_w</p:attrName>
                                        </p:attrNameLst>
                                      </p:cBhvr>
                                      <p:tavLst>
                                        <p:tav tm="0">
                                          <p:val>
                                            <p:fltVal val="0"/>
                                          </p:val>
                                        </p:tav>
                                        <p:tav tm="100000">
                                          <p:val>
                                            <p:strVal val="#ppt_w"/>
                                          </p:val>
                                        </p:tav>
                                      </p:tavLst>
                                    </p:anim>
                                    <p:anim calcmode="lin" valueType="num">
                                      <p:cBhvr>
                                        <p:cTn id="8" dur="1000" fill="hold"/>
                                        <p:tgtEl>
                                          <p:spTgt spid="10244"/>
                                        </p:tgtEl>
                                        <p:attrNameLst>
                                          <p:attrName>ppt_h</p:attrName>
                                        </p:attrNameLst>
                                      </p:cBhvr>
                                      <p:tavLst>
                                        <p:tav tm="0">
                                          <p:val>
                                            <p:fltVal val="0"/>
                                          </p:val>
                                        </p:tav>
                                        <p:tav tm="100000">
                                          <p:val>
                                            <p:strVal val="#ppt_h"/>
                                          </p:val>
                                        </p:tav>
                                      </p:tavLst>
                                    </p:anim>
                                    <p:animEffect transition="in" filter="fade">
                                      <p:cBhvr>
                                        <p:cTn id="9" dur="1000"/>
                                        <p:tgtEl>
                                          <p:spTgt spid="10244"/>
                                        </p:tgtEl>
                                      </p:cBhvr>
                                    </p:animEffect>
                                  </p:childTnLst>
                                </p:cTn>
                              </p:par>
                            </p:childTnLst>
                          </p:cTn>
                        </p:par>
                      </p:childTnLst>
                    </p:cTn>
                  </p:par>
                  <p:par>
                    <p:cTn id="10" fill="hold">
                      <p:stCondLst>
                        <p:cond delay="indefinite"/>
                      </p:stCondLst>
                      <p:childTnLst>
                        <p:par>
                          <p:cTn id="11" fill="hold">
                            <p:stCondLst>
                              <p:cond delay="0"/>
                            </p:stCondLst>
                            <p:childTnLst>
                              <p:par>
                                <p:cTn id="12" presetID="19" presetClass="entr" presetSubtype="10" fill="hold" nodeType="clickEffect">
                                  <p:stCondLst>
                                    <p:cond delay="0"/>
                                  </p:stCondLst>
                                  <p:childTnLst>
                                    <p:set>
                                      <p:cBhvr>
                                        <p:cTn id="13" dur="1" fill="hold">
                                          <p:stCondLst>
                                            <p:cond delay="0"/>
                                          </p:stCondLst>
                                        </p:cTn>
                                        <p:tgtEl>
                                          <p:spTgt spid="10299"/>
                                        </p:tgtEl>
                                        <p:attrNameLst>
                                          <p:attrName>style.visibility</p:attrName>
                                        </p:attrNameLst>
                                      </p:cBhvr>
                                      <p:to>
                                        <p:strVal val="visible"/>
                                      </p:to>
                                    </p:set>
                                    <p:anim calcmode="lin" valueType="num">
                                      <p:cBhvr>
                                        <p:cTn id="14" dur="1000" fill="hold"/>
                                        <p:tgtEl>
                                          <p:spTgt spid="10299"/>
                                        </p:tgtEl>
                                        <p:attrNameLst>
                                          <p:attrName>ppt_w</p:attrName>
                                        </p:attrNameLst>
                                      </p:cBhvr>
                                      <p:tavLst>
                                        <p:tav tm="0" fmla="#ppt_w*sin(2.5*pi*$)">
                                          <p:val>
                                            <p:fltVal val="0"/>
                                          </p:val>
                                        </p:tav>
                                        <p:tav tm="100000">
                                          <p:val>
                                            <p:fltVal val="1"/>
                                          </p:val>
                                        </p:tav>
                                      </p:tavLst>
                                    </p:anim>
                                    <p:anim calcmode="lin" valueType="num">
                                      <p:cBhvr>
                                        <p:cTn id="15" dur="1000" fill="hold"/>
                                        <p:tgtEl>
                                          <p:spTgt spid="10299"/>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0269"/>
                                        </p:tgtEl>
                                        <p:attrNameLst>
                                          <p:attrName>style.visibility</p:attrName>
                                        </p:attrNameLst>
                                      </p:cBhvr>
                                      <p:to>
                                        <p:strVal val="visible"/>
                                      </p:to>
                                    </p:set>
                                    <p:anim calcmode="lin" valueType="num">
                                      <p:cBhvr>
                                        <p:cTn id="19" dur="1000" fill="hold"/>
                                        <p:tgtEl>
                                          <p:spTgt spid="10269"/>
                                        </p:tgtEl>
                                        <p:attrNameLst>
                                          <p:attrName>ppt_w</p:attrName>
                                        </p:attrNameLst>
                                      </p:cBhvr>
                                      <p:tavLst>
                                        <p:tav tm="0">
                                          <p:val>
                                            <p:fltVal val="0"/>
                                          </p:val>
                                        </p:tav>
                                        <p:tav tm="100000">
                                          <p:val>
                                            <p:strVal val="#ppt_w"/>
                                          </p:val>
                                        </p:tav>
                                      </p:tavLst>
                                    </p:anim>
                                    <p:anim calcmode="lin" valueType="num">
                                      <p:cBhvr>
                                        <p:cTn id="20" dur="1000" fill="hold"/>
                                        <p:tgtEl>
                                          <p:spTgt spid="10269"/>
                                        </p:tgtEl>
                                        <p:attrNameLst>
                                          <p:attrName>ppt_h</p:attrName>
                                        </p:attrNameLst>
                                      </p:cBhvr>
                                      <p:tavLst>
                                        <p:tav tm="0">
                                          <p:val>
                                            <p:fltVal val="0"/>
                                          </p:val>
                                        </p:tav>
                                        <p:tav tm="100000">
                                          <p:val>
                                            <p:strVal val="#ppt_h"/>
                                          </p:val>
                                        </p:tav>
                                      </p:tavLst>
                                    </p:anim>
                                    <p:animEffect transition="in" filter="fade">
                                      <p:cBhvr>
                                        <p:cTn id="21" dur="1000"/>
                                        <p:tgtEl>
                                          <p:spTgt spid="10269"/>
                                        </p:tgtEl>
                                      </p:cBhvr>
                                    </p:animEffect>
                                  </p:childTnLst>
                                </p:cTn>
                              </p:par>
                            </p:childTnLst>
                          </p:cTn>
                        </p:par>
                        <p:par>
                          <p:cTn id="22" fill="hold">
                            <p:stCondLst>
                              <p:cond delay="2000"/>
                            </p:stCondLst>
                            <p:childTnLst>
                              <p:par>
                                <p:cTn id="23" presetID="53" presetClass="entr" presetSubtype="0" fill="hold" grpId="0" nodeType="afterEffect">
                                  <p:stCondLst>
                                    <p:cond delay="0"/>
                                  </p:stCondLst>
                                  <p:childTnLst>
                                    <p:set>
                                      <p:cBhvr>
                                        <p:cTn id="24" dur="1" fill="hold">
                                          <p:stCondLst>
                                            <p:cond delay="0"/>
                                          </p:stCondLst>
                                        </p:cTn>
                                        <p:tgtEl>
                                          <p:spTgt spid="10270"/>
                                        </p:tgtEl>
                                        <p:attrNameLst>
                                          <p:attrName>style.visibility</p:attrName>
                                        </p:attrNameLst>
                                      </p:cBhvr>
                                      <p:to>
                                        <p:strVal val="visible"/>
                                      </p:to>
                                    </p:set>
                                    <p:anim calcmode="lin" valueType="num">
                                      <p:cBhvr>
                                        <p:cTn id="25" dur="1000" fill="hold"/>
                                        <p:tgtEl>
                                          <p:spTgt spid="10270"/>
                                        </p:tgtEl>
                                        <p:attrNameLst>
                                          <p:attrName>ppt_w</p:attrName>
                                        </p:attrNameLst>
                                      </p:cBhvr>
                                      <p:tavLst>
                                        <p:tav tm="0">
                                          <p:val>
                                            <p:fltVal val="0"/>
                                          </p:val>
                                        </p:tav>
                                        <p:tav tm="100000">
                                          <p:val>
                                            <p:strVal val="#ppt_w"/>
                                          </p:val>
                                        </p:tav>
                                      </p:tavLst>
                                    </p:anim>
                                    <p:anim calcmode="lin" valueType="num">
                                      <p:cBhvr>
                                        <p:cTn id="26" dur="1000" fill="hold"/>
                                        <p:tgtEl>
                                          <p:spTgt spid="10270"/>
                                        </p:tgtEl>
                                        <p:attrNameLst>
                                          <p:attrName>ppt_h</p:attrName>
                                        </p:attrNameLst>
                                      </p:cBhvr>
                                      <p:tavLst>
                                        <p:tav tm="0">
                                          <p:val>
                                            <p:fltVal val="0"/>
                                          </p:val>
                                        </p:tav>
                                        <p:tav tm="100000">
                                          <p:val>
                                            <p:strVal val="#ppt_h"/>
                                          </p:val>
                                        </p:tav>
                                      </p:tavLst>
                                    </p:anim>
                                    <p:animEffect transition="in" filter="fade">
                                      <p:cBhvr>
                                        <p:cTn id="27" dur="1000"/>
                                        <p:tgtEl>
                                          <p:spTgt spid="10270"/>
                                        </p:tgtEl>
                                      </p:cBhvr>
                                    </p:animEffect>
                                  </p:childTnLst>
                                </p:cTn>
                              </p:par>
                            </p:childTnLst>
                          </p:cTn>
                        </p:par>
                        <p:par>
                          <p:cTn id="28" fill="hold">
                            <p:stCondLst>
                              <p:cond delay="3000"/>
                            </p:stCondLst>
                            <p:childTnLst>
                              <p:par>
                                <p:cTn id="29" presetID="53" presetClass="entr" presetSubtype="0" fill="hold" grpId="0" nodeType="afterEffect">
                                  <p:stCondLst>
                                    <p:cond delay="0"/>
                                  </p:stCondLst>
                                  <p:childTnLst>
                                    <p:set>
                                      <p:cBhvr>
                                        <p:cTn id="30" dur="1" fill="hold">
                                          <p:stCondLst>
                                            <p:cond delay="0"/>
                                          </p:stCondLst>
                                        </p:cTn>
                                        <p:tgtEl>
                                          <p:spTgt spid="10271"/>
                                        </p:tgtEl>
                                        <p:attrNameLst>
                                          <p:attrName>style.visibility</p:attrName>
                                        </p:attrNameLst>
                                      </p:cBhvr>
                                      <p:to>
                                        <p:strVal val="visible"/>
                                      </p:to>
                                    </p:set>
                                    <p:anim calcmode="lin" valueType="num">
                                      <p:cBhvr>
                                        <p:cTn id="31" dur="1000" fill="hold"/>
                                        <p:tgtEl>
                                          <p:spTgt spid="10271"/>
                                        </p:tgtEl>
                                        <p:attrNameLst>
                                          <p:attrName>ppt_w</p:attrName>
                                        </p:attrNameLst>
                                      </p:cBhvr>
                                      <p:tavLst>
                                        <p:tav tm="0">
                                          <p:val>
                                            <p:fltVal val="0"/>
                                          </p:val>
                                        </p:tav>
                                        <p:tav tm="100000">
                                          <p:val>
                                            <p:strVal val="#ppt_w"/>
                                          </p:val>
                                        </p:tav>
                                      </p:tavLst>
                                    </p:anim>
                                    <p:anim calcmode="lin" valueType="num">
                                      <p:cBhvr>
                                        <p:cTn id="32" dur="1000" fill="hold"/>
                                        <p:tgtEl>
                                          <p:spTgt spid="10271"/>
                                        </p:tgtEl>
                                        <p:attrNameLst>
                                          <p:attrName>ppt_h</p:attrName>
                                        </p:attrNameLst>
                                      </p:cBhvr>
                                      <p:tavLst>
                                        <p:tav tm="0">
                                          <p:val>
                                            <p:fltVal val="0"/>
                                          </p:val>
                                        </p:tav>
                                        <p:tav tm="100000">
                                          <p:val>
                                            <p:strVal val="#ppt_h"/>
                                          </p:val>
                                        </p:tav>
                                      </p:tavLst>
                                    </p:anim>
                                    <p:animEffect transition="in" filter="fade">
                                      <p:cBhvr>
                                        <p:cTn id="33" dur="1000"/>
                                        <p:tgtEl>
                                          <p:spTgt spid="10271"/>
                                        </p:tgtEl>
                                      </p:cBhvr>
                                    </p:animEffect>
                                  </p:childTnLst>
                                </p:cTn>
                              </p:par>
                            </p:childTnLst>
                          </p:cTn>
                        </p:par>
                        <p:par>
                          <p:cTn id="34" fill="hold">
                            <p:stCondLst>
                              <p:cond delay="4000"/>
                            </p:stCondLst>
                            <p:childTnLst>
                              <p:par>
                                <p:cTn id="35" presetID="53" presetClass="entr" presetSubtype="0" fill="hold" grpId="0" nodeType="afterEffect">
                                  <p:stCondLst>
                                    <p:cond delay="0"/>
                                  </p:stCondLst>
                                  <p:childTnLst>
                                    <p:set>
                                      <p:cBhvr>
                                        <p:cTn id="36" dur="1" fill="hold">
                                          <p:stCondLst>
                                            <p:cond delay="0"/>
                                          </p:stCondLst>
                                        </p:cTn>
                                        <p:tgtEl>
                                          <p:spTgt spid="10272"/>
                                        </p:tgtEl>
                                        <p:attrNameLst>
                                          <p:attrName>style.visibility</p:attrName>
                                        </p:attrNameLst>
                                      </p:cBhvr>
                                      <p:to>
                                        <p:strVal val="visible"/>
                                      </p:to>
                                    </p:set>
                                    <p:anim calcmode="lin" valueType="num">
                                      <p:cBhvr>
                                        <p:cTn id="37" dur="1000" fill="hold"/>
                                        <p:tgtEl>
                                          <p:spTgt spid="10272"/>
                                        </p:tgtEl>
                                        <p:attrNameLst>
                                          <p:attrName>ppt_w</p:attrName>
                                        </p:attrNameLst>
                                      </p:cBhvr>
                                      <p:tavLst>
                                        <p:tav tm="0">
                                          <p:val>
                                            <p:fltVal val="0"/>
                                          </p:val>
                                        </p:tav>
                                        <p:tav tm="100000">
                                          <p:val>
                                            <p:strVal val="#ppt_w"/>
                                          </p:val>
                                        </p:tav>
                                      </p:tavLst>
                                    </p:anim>
                                    <p:anim calcmode="lin" valueType="num">
                                      <p:cBhvr>
                                        <p:cTn id="38" dur="1000" fill="hold"/>
                                        <p:tgtEl>
                                          <p:spTgt spid="10272"/>
                                        </p:tgtEl>
                                        <p:attrNameLst>
                                          <p:attrName>ppt_h</p:attrName>
                                        </p:attrNameLst>
                                      </p:cBhvr>
                                      <p:tavLst>
                                        <p:tav tm="0">
                                          <p:val>
                                            <p:fltVal val="0"/>
                                          </p:val>
                                        </p:tav>
                                        <p:tav tm="100000">
                                          <p:val>
                                            <p:strVal val="#ppt_h"/>
                                          </p:val>
                                        </p:tav>
                                      </p:tavLst>
                                    </p:anim>
                                    <p:animEffect transition="in" filter="fade">
                                      <p:cBhvr>
                                        <p:cTn id="39" dur="1000"/>
                                        <p:tgtEl>
                                          <p:spTgt spid="10272"/>
                                        </p:tgtEl>
                                      </p:cBhvr>
                                    </p:animEffect>
                                  </p:childTnLst>
                                </p:cTn>
                              </p:par>
                            </p:childTnLst>
                          </p:cTn>
                        </p:par>
                        <p:par>
                          <p:cTn id="40" fill="hold">
                            <p:stCondLst>
                              <p:cond delay="5000"/>
                            </p:stCondLst>
                            <p:childTnLst>
                              <p:par>
                                <p:cTn id="41" presetID="53" presetClass="entr" presetSubtype="0" fill="hold" grpId="0" nodeType="afterEffect">
                                  <p:stCondLst>
                                    <p:cond delay="0"/>
                                  </p:stCondLst>
                                  <p:childTnLst>
                                    <p:set>
                                      <p:cBhvr>
                                        <p:cTn id="42" dur="1" fill="hold">
                                          <p:stCondLst>
                                            <p:cond delay="0"/>
                                          </p:stCondLst>
                                        </p:cTn>
                                        <p:tgtEl>
                                          <p:spTgt spid="10273"/>
                                        </p:tgtEl>
                                        <p:attrNameLst>
                                          <p:attrName>style.visibility</p:attrName>
                                        </p:attrNameLst>
                                      </p:cBhvr>
                                      <p:to>
                                        <p:strVal val="visible"/>
                                      </p:to>
                                    </p:set>
                                    <p:anim calcmode="lin" valueType="num">
                                      <p:cBhvr>
                                        <p:cTn id="43" dur="1000" fill="hold"/>
                                        <p:tgtEl>
                                          <p:spTgt spid="10273"/>
                                        </p:tgtEl>
                                        <p:attrNameLst>
                                          <p:attrName>ppt_w</p:attrName>
                                        </p:attrNameLst>
                                      </p:cBhvr>
                                      <p:tavLst>
                                        <p:tav tm="0">
                                          <p:val>
                                            <p:fltVal val="0"/>
                                          </p:val>
                                        </p:tav>
                                        <p:tav tm="100000">
                                          <p:val>
                                            <p:strVal val="#ppt_w"/>
                                          </p:val>
                                        </p:tav>
                                      </p:tavLst>
                                    </p:anim>
                                    <p:anim calcmode="lin" valueType="num">
                                      <p:cBhvr>
                                        <p:cTn id="44" dur="1000" fill="hold"/>
                                        <p:tgtEl>
                                          <p:spTgt spid="10273"/>
                                        </p:tgtEl>
                                        <p:attrNameLst>
                                          <p:attrName>ppt_h</p:attrName>
                                        </p:attrNameLst>
                                      </p:cBhvr>
                                      <p:tavLst>
                                        <p:tav tm="0">
                                          <p:val>
                                            <p:fltVal val="0"/>
                                          </p:val>
                                        </p:tav>
                                        <p:tav tm="100000">
                                          <p:val>
                                            <p:strVal val="#ppt_h"/>
                                          </p:val>
                                        </p:tav>
                                      </p:tavLst>
                                    </p:anim>
                                    <p:animEffect transition="in" filter="fade">
                                      <p:cBhvr>
                                        <p:cTn id="45" dur="1000"/>
                                        <p:tgtEl>
                                          <p:spTgt spid="10273"/>
                                        </p:tgtEl>
                                      </p:cBhvr>
                                    </p:animEffect>
                                  </p:childTnLst>
                                </p:cTn>
                              </p:par>
                            </p:childTnLst>
                          </p:cTn>
                        </p:par>
                        <p:par>
                          <p:cTn id="46" fill="hold">
                            <p:stCondLst>
                              <p:cond delay="6000"/>
                            </p:stCondLst>
                            <p:childTnLst>
                              <p:par>
                                <p:cTn id="47" presetID="53" presetClass="entr" presetSubtype="0" fill="hold" grpId="0" nodeType="afterEffect">
                                  <p:stCondLst>
                                    <p:cond delay="0"/>
                                  </p:stCondLst>
                                  <p:childTnLst>
                                    <p:set>
                                      <p:cBhvr>
                                        <p:cTn id="48" dur="1" fill="hold">
                                          <p:stCondLst>
                                            <p:cond delay="0"/>
                                          </p:stCondLst>
                                        </p:cTn>
                                        <p:tgtEl>
                                          <p:spTgt spid="10274"/>
                                        </p:tgtEl>
                                        <p:attrNameLst>
                                          <p:attrName>style.visibility</p:attrName>
                                        </p:attrNameLst>
                                      </p:cBhvr>
                                      <p:to>
                                        <p:strVal val="visible"/>
                                      </p:to>
                                    </p:set>
                                    <p:anim calcmode="lin" valueType="num">
                                      <p:cBhvr>
                                        <p:cTn id="49" dur="1000" fill="hold"/>
                                        <p:tgtEl>
                                          <p:spTgt spid="10274"/>
                                        </p:tgtEl>
                                        <p:attrNameLst>
                                          <p:attrName>ppt_w</p:attrName>
                                        </p:attrNameLst>
                                      </p:cBhvr>
                                      <p:tavLst>
                                        <p:tav tm="0">
                                          <p:val>
                                            <p:fltVal val="0"/>
                                          </p:val>
                                        </p:tav>
                                        <p:tav tm="100000">
                                          <p:val>
                                            <p:strVal val="#ppt_w"/>
                                          </p:val>
                                        </p:tav>
                                      </p:tavLst>
                                    </p:anim>
                                    <p:anim calcmode="lin" valueType="num">
                                      <p:cBhvr>
                                        <p:cTn id="50" dur="1000" fill="hold"/>
                                        <p:tgtEl>
                                          <p:spTgt spid="10274"/>
                                        </p:tgtEl>
                                        <p:attrNameLst>
                                          <p:attrName>ppt_h</p:attrName>
                                        </p:attrNameLst>
                                      </p:cBhvr>
                                      <p:tavLst>
                                        <p:tav tm="0">
                                          <p:val>
                                            <p:fltVal val="0"/>
                                          </p:val>
                                        </p:tav>
                                        <p:tav tm="100000">
                                          <p:val>
                                            <p:strVal val="#ppt_h"/>
                                          </p:val>
                                        </p:tav>
                                      </p:tavLst>
                                    </p:anim>
                                    <p:animEffect transition="in" filter="fade">
                                      <p:cBhvr>
                                        <p:cTn id="51" dur="1000"/>
                                        <p:tgtEl>
                                          <p:spTgt spid="10274"/>
                                        </p:tgtEl>
                                      </p:cBhvr>
                                    </p:animEffect>
                                  </p:childTnLst>
                                </p:cTn>
                              </p:par>
                            </p:childTnLst>
                          </p:cTn>
                        </p:par>
                        <p:par>
                          <p:cTn id="52" fill="hold">
                            <p:stCondLst>
                              <p:cond delay="7000"/>
                            </p:stCondLst>
                            <p:childTnLst>
                              <p:par>
                                <p:cTn id="53" presetID="53" presetClass="entr" presetSubtype="0" fill="hold" grpId="0" nodeType="afterEffect">
                                  <p:stCondLst>
                                    <p:cond delay="0"/>
                                  </p:stCondLst>
                                  <p:childTnLst>
                                    <p:set>
                                      <p:cBhvr>
                                        <p:cTn id="54" dur="1" fill="hold">
                                          <p:stCondLst>
                                            <p:cond delay="0"/>
                                          </p:stCondLst>
                                        </p:cTn>
                                        <p:tgtEl>
                                          <p:spTgt spid="10275"/>
                                        </p:tgtEl>
                                        <p:attrNameLst>
                                          <p:attrName>style.visibility</p:attrName>
                                        </p:attrNameLst>
                                      </p:cBhvr>
                                      <p:to>
                                        <p:strVal val="visible"/>
                                      </p:to>
                                    </p:set>
                                    <p:anim calcmode="lin" valueType="num">
                                      <p:cBhvr>
                                        <p:cTn id="55" dur="1000" fill="hold"/>
                                        <p:tgtEl>
                                          <p:spTgt spid="10275"/>
                                        </p:tgtEl>
                                        <p:attrNameLst>
                                          <p:attrName>ppt_w</p:attrName>
                                        </p:attrNameLst>
                                      </p:cBhvr>
                                      <p:tavLst>
                                        <p:tav tm="0">
                                          <p:val>
                                            <p:fltVal val="0"/>
                                          </p:val>
                                        </p:tav>
                                        <p:tav tm="100000">
                                          <p:val>
                                            <p:strVal val="#ppt_w"/>
                                          </p:val>
                                        </p:tav>
                                      </p:tavLst>
                                    </p:anim>
                                    <p:anim calcmode="lin" valueType="num">
                                      <p:cBhvr>
                                        <p:cTn id="56" dur="1000" fill="hold"/>
                                        <p:tgtEl>
                                          <p:spTgt spid="10275"/>
                                        </p:tgtEl>
                                        <p:attrNameLst>
                                          <p:attrName>ppt_h</p:attrName>
                                        </p:attrNameLst>
                                      </p:cBhvr>
                                      <p:tavLst>
                                        <p:tav tm="0">
                                          <p:val>
                                            <p:fltVal val="0"/>
                                          </p:val>
                                        </p:tav>
                                        <p:tav tm="100000">
                                          <p:val>
                                            <p:strVal val="#ppt_h"/>
                                          </p:val>
                                        </p:tav>
                                      </p:tavLst>
                                    </p:anim>
                                    <p:animEffect transition="in" filter="fade">
                                      <p:cBhvr>
                                        <p:cTn id="57" dur="1000"/>
                                        <p:tgtEl>
                                          <p:spTgt spid="10275"/>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0284"/>
                                        </p:tgtEl>
                                        <p:attrNameLst>
                                          <p:attrName>style.visibility</p:attrName>
                                        </p:attrNameLst>
                                      </p:cBhvr>
                                      <p:to>
                                        <p:strVal val="visible"/>
                                      </p:to>
                                    </p:set>
                                    <p:animEffect transition="in" filter="box(in)">
                                      <p:cBhvr>
                                        <p:cTn id="62" dur="1000"/>
                                        <p:tgtEl>
                                          <p:spTgt spid="10284"/>
                                        </p:tgtEl>
                                      </p:cBhvr>
                                    </p:animEffect>
                                  </p:childTnLst>
                                </p:cTn>
                              </p:par>
                            </p:childTnLst>
                          </p:cTn>
                        </p:par>
                        <p:par>
                          <p:cTn id="63" fill="hold">
                            <p:stCondLst>
                              <p:cond delay="1000"/>
                            </p:stCondLst>
                            <p:childTnLst>
                              <p:par>
                                <p:cTn id="64" presetID="4" presetClass="entr" presetSubtype="16" fill="hold" grpId="0" nodeType="afterEffect">
                                  <p:stCondLst>
                                    <p:cond delay="0"/>
                                  </p:stCondLst>
                                  <p:childTnLst>
                                    <p:set>
                                      <p:cBhvr>
                                        <p:cTn id="65" dur="1" fill="hold">
                                          <p:stCondLst>
                                            <p:cond delay="0"/>
                                          </p:stCondLst>
                                        </p:cTn>
                                        <p:tgtEl>
                                          <p:spTgt spid="10292"/>
                                        </p:tgtEl>
                                        <p:attrNameLst>
                                          <p:attrName>style.visibility</p:attrName>
                                        </p:attrNameLst>
                                      </p:cBhvr>
                                      <p:to>
                                        <p:strVal val="visible"/>
                                      </p:to>
                                    </p:set>
                                    <p:animEffect transition="in" filter="box(in)">
                                      <p:cBhvr>
                                        <p:cTn id="66" dur="1000"/>
                                        <p:tgtEl>
                                          <p:spTgt spid="10292"/>
                                        </p:tgtEl>
                                      </p:cBhvr>
                                    </p:animEffect>
                                  </p:childTnLst>
                                </p:cTn>
                              </p:par>
                            </p:childTnLst>
                          </p:cTn>
                        </p:par>
                        <p:par>
                          <p:cTn id="67" fill="hold">
                            <p:stCondLst>
                              <p:cond delay="2000"/>
                            </p:stCondLst>
                            <p:childTnLst>
                              <p:par>
                                <p:cTn id="68" presetID="4" presetClass="entr" presetSubtype="16" fill="hold" grpId="0" nodeType="afterEffect">
                                  <p:stCondLst>
                                    <p:cond delay="0"/>
                                  </p:stCondLst>
                                  <p:childTnLst>
                                    <p:set>
                                      <p:cBhvr>
                                        <p:cTn id="69" dur="1" fill="hold">
                                          <p:stCondLst>
                                            <p:cond delay="0"/>
                                          </p:stCondLst>
                                        </p:cTn>
                                        <p:tgtEl>
                                          <p:spTgt spid="10291"/>
                                        </p:tgtEl>
                                        <p:attrNameLst>
                                          <p:attrName>style.visibility</p:attrName>
                                        </p:attrNameLst>
                                      </p:cBhvr>
                                      <p:to>
                                        <p:strVal val="visible"/>
                                      </p:to>
                                    </p:set>
                                    <p:animEffect transition="in" filter="box(in)">
                                      <p:cBhvr>
                                        <p:cTn id="70" dur="1000"/>
                                        <p:tgtEl>
                                          <p:spTgt spid="10291"/>
                                        </p:tgtEl>
                                      </p:cBhvr>
                                    </p:animEffect>
                                  </p:childTnLst>
                                </p:cTn>
                              </p:par>
                            </p:childTnLst>
                          </p:cTn>
                        </p:par>
                        <p:par>
                          <p:cTn id="71" fill="hold">
                            <p:stCondLst>
                              <p:cond delay="3000"/>
                            </p:stCondLst>
                            <p:childTnLst>
                              <p:par>
                                <p:cTn id="72" presetID="4" presetClass="entr" presetSubtype="16" fill="hold" grpId="0" nodeType="afterEffect">
                                  <p:stCondLst>
                                    <p:cond delay="0"/>
                                  </p:stCondLst>
                                  <p:childTnLst>
                                    <p:set>
                                      <p:cBhvr>
                                        <p:cTn id="73" dur="1" fill="hold">
                                          <p:stCondLst>
                                            <p:cond delay="0"/>
                                          </p:stCondLst>
                                        </p:cTn>
                                        <p:tgtEl>
                                          <p:spTgt spid="10285"/>
                                        </p:tgtEl>
                                        <p:attrNameLst>
                                          <p:attrName>style.visibility</p:attrName>
                                        </p:attrNameLst>
                                      </p:cBhvr>
                                      <p:to>
                                        <p:strVal val="visible"/>
                                      </p:to>
                                    </p:set>
                                    <p:animEffect transition="in" filter="box(in)">
                                      <p:cBhvr>
                                        <p:cTn id="74" dur="1000"/>
                                        <p:tgtEl>
                                          <p:spTgt spid="10285"/>
                                        </p:tgtEl>
                                      </p:cBhvr>
                                    </p:animEffect>
                                  </p:childTnLst>
                                </p:cTn>
                              </p:par>
                            </p:childTnLst>
                          </p:cTn>
                        </p:par>
                        <p:par>
                          <p:cTn id="75" fill="hold">
                            <p:stCondLst>
                              <p:cond delay="4000"/>
                            </p:stCondLst>
                            <p:childTnLst>
                              <p:par>
                                <p:cTn id="76" presetID="4" presetClass="entr" presetSubtype="16" fill="hold" grpId="0" nodeType="afterEffect">
                                  <p:stCondLst>
                                    <p:cond delay="0"/>
                                  </p:stCondLst>
                                  <p:childTnLst>
                                    <p:set>
                                      <p:cBhvr>
                                        <p:cTn id="77" dur="1" fill="hold">
                                          <p:stCondLst>
                                            <p:cond delay="0"/>
                                          </p:stCondLst>
                                        </p:cTn>
                                        <p:tgtEl>
                                          <p:spTgt spid="10301"/>
                                        </p:tgtEl>
                                        <p:attrNameLst>
                                          <p:attrName>style.visibility</p:attrName>
                                        </p:attrNameLst>
                                      </p:cBhvr>
                                      <p:to>
                                        <p:strVal val="visible"/>
                                      </p:to>
                                    </p:set>
                                    <p:animEffect transition="in" filter="box(in)">
                                      <p:cBhvr>
                                        <p:cTn id="78" dur="1000"/>
                                        <p:tgtEl>
                                          <p:spTgt spid="10301"/>
                                        </p:tgtEl>
                                      </p:cBhvr>
                                    </p:animEffect>
                                  </p:childTnLst>
                                </p:cTn>
                              </p:par>
                            </p:childTnLst>
                          </p:cTn>
                        </p:par>
                        <p:par>
                          <p:cTn id="79" fill="hold">
                            <p:stCondLst>
                              <p:cond delay="5000"/>
                            </p:stCondLst>
                            <p:childTnLst>
                              <p:par>
                                <p:cTn id="80" presetID="4" presetClass="entr" presetSubtype="16" fill="hold" grpId="0" nodeType="afterEffect">
                                  <p:stCondLst>
                                    <p:cond delay="0"/>
                                  </p:stCondLst>
                                  <p:childTnLst>
                                    <p:set>
                                      <p:cBhvr>
                                        <p:cTn id="81" dur="1" fill="hold">
                                          <p:stCondLst>
                                            <p:cond delay="0"/>
                                          </p:stCondLst>
                                        </p:cTn>
                                        <p:tgtEl>
                                          <p:spTgt spid="10305"/>
                                        </p:tgtEl>
                                        <p:attrNameLst>
                                          <p:attrName>style.visibility</p:attrName>
                                        </p:attrNameLst>
                                      </p:cBhvr>
                                      <p:to>
                                        <p:strVal val="visible"/>
                                      </p:to>
                                    </p:set>
                                    <p:animEffect transition="in" filter="box(in)">
                                      <p:cBhvr>
                                        <p:cTn id="82" dur="1000"/>
                                        <p:tgtEl>
                                          <p:spTgt spid="10305"/>
                                        </p:tgtEl>
                                      </p:cBhvr>
                                    </p:animEffect>
                                  </p:childTnLst>
                                </p:cTn>
                              </p:par>
                            </p:childTnLst>
                          </p:cTn>
                        </p:par>
                        <p:par>
                          <p:cTn id="83" fill="hold">
                            <p:stCondLst>
                              <p:cond delay="6000"/>
                            </p:stCondLst>
                            <p:childTnLst>
                              <p:par>
                                <p:cTn id="84" presetID="4" presetClass="entr" presetSubtype="16" fill="hold" grpId="0" nodeType="afterEffect">
                                  <p:stCondLst>
                                    <p:cond delay="0"/>
                                  </p:stCondLst>
                                  <p:childTnLst>
                                    <p:set>
                                      <p:cBhvr>
                                        <p:cTn id="85" dur="1" fill="hold">
                                          <p:stCondLst>
                                            <p:cond delay="0"/>
                                          </p:stCondLst>
                                        </p:cTn>
                                        <p:tgtEl>
                                          <p:spTgt spid="10283"/>
                                        </p:tgtEl>
                                        <p:attrNameLst>
                                          <p:attrName>style.visibility</p:attrName>
                                        </p:attrNameLst>
                                      </p:cBhvr>
                                      <p:to>
                                        <p:strVal val="visible"/>
                                      </p:to>
                                    </p:set>
                                    <p:animEffect transition="in" filter="box(in)">
                                      <p:cBhvr>
                                        <p:cTn id="86" dur="1000"/>
                                        <p:tgtEl>
                                          <p:spTgt spid="10283"/>
                                        </p:tgtEl>
                                      </p:cBhvr>
                                    </p:animEffect>
                                  </p:childTnLst>
                                </p:cTn>
                              </p:par>
                            </p:childTnLst>
                          </p:cTn>
                        </p:par>
                        <p:par>
                          <p:cTn id="87" fill="hold">
                            <p:stCondLst>
                              <p:cond delay="7000"/>
                            </p:stCondLst>
                            <p:childTnLst>
                              <p:par>
                                <p:cTn id="88" presetID="4" presetClass="entr" presetSubtype="16" fill="hold" grpId="0" nodeType="afterEffect">
                                  <p:stCondLst>
                                    <p:cond delay="0"/>
                                  </p:stCondLst>
                                  <p:childTnLst>
                                    <p:set>
                                      <p:cBhvr>
                                        <p:cTn id="89" dur="1" fill="hold">
                                          <p:stCondLst>
                                            <p:cond delay="0"/>
                                          </p:stCondLst>
                                        </p:cTn>
                                        <p:tgtEl>
                                          <p:spTgt spid="10302"/>
                                        </p:tgtEl>
                                        <p:attrNameLst>
                                          <p:attrName>style.visibility</p:attrName>
                                        </p:attrNameLst>
                                      </p:cBhvr>
                                      <p:to>
                                        <p:strVal val="visible"/>
                                      </p:to>
                                    </p:set>
                                    <p:animEffect transition="in" filter="box(in)">
                                      <p:cBhvr>
                                        <p:cTn id="90" dur="1000"/>
                                        <p:tgtEl>
                                          <p:spTgt spid="10302"/>
                                        </p:tgtEl>
                                      </p:cBhvr>
                                    </p:animEffect>
                                  </p:childTnLst>
                                </p:cTn>
                              </p:par>
                            </p:childTnLst>
                          </p:cTn>
                        </p:par>
                        <p:par>
                          <p:cTn id="91" fill="hold">
                            <p:stCondLst>
                              <p:cond delay="8000"/>
                            </p:stCondLst>
                            <p:childTnLst>
                              <p:par>
                                <p:cTn id="92" presetID="4" presetClass="entr" presetSubtype="16" fill="hold" grpId="0" nodeType="afterEffect">
                                  <p:stCondLst>
                                    <p:cond delay="0"/>
                                  </p:stCondLst>
                                  <p:childTnLst>
                                    <p:set>
                                      <p:cBhvr>
                                        <p:cTn id="93" dur="1" fill="hold">
                                          <p:stCondLst>
                                            <p:cond delay="0"/>
                                          </p:stCondLst>
                                        </p:cTn>
                                        <p:tgtEl>
                                          <p:spTgt spid="10306"/>
                                        </p:tgtEl>
                                        <p:attrNameLst>
                                          <p:attrName>style.visibility</p:attrName>
                                        </p:attrNameLst>
                                      </p:cBhvr>
                                      <p:to>
                                        <p:strVal val="visible"/>
                                      </p:to>
                                    </p:set>
                                    <p:animEffect transition="in" filter="box(in)">
                                      <p:cBhvr>
                                        <p:cTn id="94" dur="1000"/>
                                        <p:tgtEl>
                                          <p:spTgt spid="10306"/>
                                        </p:tgtEl>
                                      </p:cBhvr>
                                    </p:animEffect>
                                  </p:childTnLst>
                                </p:cTn>
                              </p:par>
                            </p:childTnLst>
                          </p:cTn>
                        </p:par>
                        <p:par>
                          <p:cTn id="95" fill="hold">
                            <p:stCondLst>
                              <p:cond delay="9000"/>
                            </p:stCondLst>
                            <p:childTnLst>
                              <p:par>
                                <p:cTn id="96" presetID="4" presetClass="entr" presetSubtype="16" fill="hold" grpId="0" nodeType="afterEffect">
                                  <p:stCondLst>
                                    <p:cond delay="0"/>
                                  </p:stCondLst>
                                  <p:childTnLst>
                                    <p:set>
                                      <p:cBhvr>
                                        <p:cTn id="97" dur="1" fill="hold">
                                          <p:stCondLst>
                                            <p:cond delay="0"/>
                                          </p:stCondLst>
                                        </p:cTn>
                                        <p:tgtEl>
                                          <p:spTgt spid="10286"/>
                                        </p:tgtEl>
                                        <p:attrNameLst>
                                          <p:attrName>style.visibility</p:attrName>
                                        </p:attrNameLst>
                                      </p:cBhvr>
                                      <p:to>
                                        <p:strVal val="visible"/>
                                      </p:to>
                                    </p:set>
                                    <p:animEffect transition="in" filter="box(in)">
                                      <p:cBhvr>
                                        <p:cTn id="98" dur="1000"/>
                                        <p:tgtEl>
                                          <p:spTgt spid="10286"/>
                                        </p:tgtEl>
                                      </p:cBhvr>
                                    </p:animEffect>
                                  </p:childTnLst>
                                </p:cTn>
                              </p:par>
                            </p:childTnLst>
                          </p:cTn>
                        </p:par>
                        <p:par>
                          <p:cTn id="99" fill="hold">
                            <p:stCondLst>
                              <p:cond delay="10000"/>
                            </p:stCondLst>
                            <p:childTnLst>
                              <p:par>
                                <p:cTn id="100" presetID="4" presetClass="entr" presetSubtype="16" fill="hold" grpId="0" nodeType="afterEffect">
                                  <p:stCondLst>
                                    <p:cond delay="0"/>
                                  </p:stCondLst>
                                  <p:childTnLst>
                                    <p:set>
                                      <p:cBhvr>
                                        <p:cTn id="101" dur="1" fill="hold">
                                          <p:stCondLst>
                                            <p:cond delay="0"/>
                                          </p:stCondLst>
                                        </p:cTn>
                                        <p:tgtEl>
                                          <p:spTgt spid="10303"/>
                                        </p:tgtEl>
                                        <p:attrNameLst>
                                          <p:attrName>style.visibility</p:attrName>
                                        </p:attrNameLst>
                                      </p:cBhvr>
                                      <p:to>
                                        <p:strVal val="visible"/>
                                      </p:to>
                                    </p:set>
                                    <p:animEffect transition="in" filter="box(in)">
                                      <p:cBhvr>
                                        <p:cTn id="102" dur="1000"/>
                                        <p:tgtEl>
                                          <p:spTgt spid="10303"/>
                                        </p:tgtEl>
                                      </p:cBhvr>
                                    </p:animEffect>
                                  </p:childTnLst>
                                </p:cTn>
                              </p:par>
                            </p:childTnLst>
                          </p:cTn>
                        </p:par>
                        <p:par>
                          <p:cTn id="103" fill="hold">
                            <p:stCondLst>
                              <p:cond delay="11000"/>
                            </p:stCondLst>
                            <p:childTnLst>
                              <p:par>
                                <p:cTn id="104" presetID="4" presetClass="entr" presetSubtype="16" fill="hold" grpId="0" nodeType="afterEffect">
                                  <p:stCondLst>
                                    <p:cond delay="0"/>
                                  </p:stCondLst>
                                  <p:childTnLst>
                                    <p:set>
                                      <p:cBhvr>
                                        <p:cTn id="105" dur="1" fill="hold">
                                          <p:stCondLst>
                                            <p:cond delay="0"/>
                                          </p:stCondLst>
                                        </p:cTn>
                                        <p:tgtEl>
                                          <p:spTgt spid="10307"/>
                                        </p:tgtEl>
                                        <p:attrNameLst>
                                          <p:attrName>style.visibility</p:attrName>
                                        </p:attrNameLst>
                                      </p:cBhvr>
                                      <p:to>
                                        <p:strVal val="visible"/>
                                      </p:to>
                                    </p:set>
                                    <p:animEffect transition="in" filter="box(in)">
                                      <p:cBhvr>
                                        <p:cTn id="106" dur="1000"/>
                                        <p:tgtEl>
                                          <p:spTgt spid="10307"/>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0" fill="hold" grpId="0" nodeType="clickEffect">
                                  <p:stCondLst>
                                    <p:cond delay="0"/>
                                  </p:stCondLst>
                                  <p:childTnLst>
                                    <p:set>
                                      <p:cBhvr>
                                        <p:cTn id="110" dur="1" fill="hold">
                                          <p:stCondLst>
                                            <p:cond delay="0"/>
                                          </p:stCondLst>
                                        </p:cTn>
                                        <p:tgtEl>
                                          <p:spTgt spid="10308"/>
                                        </p:tgtEl>
                                        <p:attrNameLst>
                                          <p:attrName>style.visibility</p:attrName>
                                        </p:attrNameLst>
                                      </p:cBhvr>
                                      <p:to>
                                        <p:strVal val="visible"/>
                                      </p:to>
                                    </p:set>
                                    <p:anim calcmode="lin" valueType="num">
                                      <p:cBhvr>
                                        <p:cTn id="111" dur="1000" fill="hold"/>
                                        <p:tgtEl>
                                          <p:spTgt spid="10308"/>
                                        </p:tgtEl>
                                        <p:attrNameLst>
                                          <p:attrName>ppt_w</p:attrName>
                                        </p:attrNameLst>
                                      </p:cBhvr>
                                      <p:tavLst>
                                        <p:tav tm="0">
                                          <p:val>
                                            <p:fltVal val="0"/>
                                          </p:val>
                                        </p:tav>
                                        <p:tav tm="100000">
                                          <p:val>
                                            <p:strVal val="#ppt_w"/>
                                          </p:val>
                                        </p:tav>
                                      </p:tavLst>
                                    </p:anim>
                                    <p:anim calcmode="lin" valueType="num">
                                      <p:cBhvr>
                                        <p:cTn id="112" dur="1000" fill="hold"/>
                                        <p:tgtEl>
                                          <p:spTgt spid="10308"/>
                                        </p:tgtEl>
                                        <p:attrNameLst>
                                          <p:attrName>ppt_h</p:attrName>
                                        </p:attrNameLst>
                                      </p:cBhvr>
                                      <p:tavLst>
                                        <p:tav tm="0">
                                          <p:val>
                                            <p:fltVal val="0"/>
                                          </p:val>
                                        </p:tav>
                                        <p:tav tm="100000">
                                          <p:val>
                                            <p:strVal val="#ppt_h"/>
                                          </p:val>
                                        </p:tav>
                                      </p:tavLst>
                                    </p:anim>
                                    <p:animEffect transition="in" filter="fade">
                                      <p:cBhvr>
                                        <p:cTn id="113" dur="1000"/>
                                        <p:tgtEl>
                                          <p:spTgt spid="10308"/>
                                        </p:tgtEl>
                                      </p:cBhvr>
                                    </p:animEffect>
                                  </p:childTnLst>
                                </p:cTn>
                              </p:par>
                            </p:childTnLst>
                          </p:cTn>
                        </p:par>
                        <p:par>
                          <p:cTn id="114" fill="hold">
                            <p:stCondLst>
                              <p:cond delay="1000"/>
                            </p:stCondLst>
                            <p:childTnLst>
                              <p:par>
                                <p:cTn id="115" presetID="53" presetClass="entr" presetSubtype="0" fill="hold" grpId="0" nodeType="afterEffect">
                                  <p:stCondLst>
                                    <p:cond delay="0"/>
                                  </p:stCondLst>
                                  <p:childTnLst>
                                    <p:set>
                                      <p:cBhvr>
                                        <p:cTn id="116" dur="1" fill="hold">
                                          <p:stCondLst>
                                            <p:cond delay="0"/>
                                          </p:stCondLst>
                                        </p:cTn>
                                        <p:tgtEl>
                                          <p:spTgt spid="10309"/>
                                        </p:tgtEl>
                                        <p:attrNameLst>
                                          <p:attrName>style.visibility</p:attrName>
                                        </p:attrNameLst>
                                      </p:cBhvr>
                                      <p:to>
                                        <p:strVal val="visible"/>
                                      </p:to>
                                    </p:set>
                                    <p:anim calcmode="lin" valueType="num">
                                      <p:cBhvr>
                                        <p:cTn id="117" dur="500" fill="hold"/>
                                        <p:tgtEl>
                                          <p:spTgt spid="10309"/>
                                        </p:tgtEl>
                                        <p:attrNameLst>
                                          <p:attrName>ppt_w</p:attrName>
                                        </p:attrNameLst>
                                      </p:cBhvr>
                                      <p:tavLst>
                                        <p:tav tm="0">
                                          <p:val>
                                            <p:fltVal val="0"/>
                                          </p:val>
                                        </p:tav>
                                        <p:tav tm="100000">
                                          <p:val>
                                            <p:strVal val="#ppt_w"/>
                                          </p:val>
                                        </p:tav>
                                      </p:tavLst>
                                    </p:anim>
                                    <p:anim calcmode="lin" valueType="num">
                                      <p:cBhvr>
                                        <p:cTn id="118" dur="500" fill="hold"/>
                                        <p:tgtEl>
                                          <p:spTgt spid="10309"/>
                                        </p:tgtEl>
                                        <p:attrNameLst>
                                          <p:attrName>ppt_h</p:attrName>
                                        </p:attrNameLst>
                                      </p:cBhvr>
                                      <p:tavLst>
                                        <p:tav tm="0">
                                          <p:val>
                                            <p:fltVal val="0"/>
                                          </p:val>
                                        </p:tav>
                                        <p:tav tm="100000">
                                          <p:val>
                                            <p:strVal val="#ppt_h"/>
                                          </p:val>
                                        </p:tav>
                                      </p:tavLst>
                                    </p:anim>
                                    <p:animEffect transition="in" filter="fade">
                                      <p:cBhvr>
                                        <p:cTn id="119" dur="500"/>
                                        <p:tgtEl>
                                          <p:spTgt spid="10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69" grpId="0"/>
      <p:bldP spid="10270" grpId="0"/>
      <p:bldP spid="10271" grpId="0"/>
      <p:bldP spid="10272" grpId="0"/>
      <p:bldP spid="10273" grpId="0"/>
      <p:bldP spid="10274" grpId="0"/>
      <p:bldP spid="10275" grpId="0"/>
      <p:bldP spid="10283" grpId="0"/>
      <p:bldP spid="10284" grpId="0"/>
      <p:bldP spid="10285" grpId="0"/>
      <p:bldP spid="10286" grpId="0"/>
      <p:bldP spid="10291" grpId="0"/>
      <p:bldP spid="10292" grpId="0"/>
      <p:bldP spid="10301" grpId="0"/>
      <p:bldP spid="10302" grpId="0"/>
      <p:bldP spid="10303" grpId="0"/>
      <p:bldP spid="10305" grpId="0"/>
      <p:bldP spid="10306" grpId="0"/>
      <p:bldP spid="10307" grpId="0"/>
      <p:bldP spid="10308" grpId="0"/>
      <p:bldP spid="1030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CCECFF"/>
            </a:gs>
            <a:gs pos="100000">
              <a:srgbClr val="FFCCFF"/>
            </a:gs>
          </a:gsLst>
          <a:path path="shape">
            <a:fillToRect l="50000" t="50000" r="50000" b="50000"/>
          </a:path>
        </a:gradFill>
        <a:effectLst/>
      </p:bgPr>
    </p:bg>
    <p:spTree>
      <p:nvGrpSpPr>
        <p:cNvPr id="1" name=""/>
        <p:cNvGrpSpPr/>
        <p:nvPr/>
      </p:nvGrpSpPr>
      <p:grpSpPr>
        <a:xfrm>
          <a:off x="0" y="0"/>
          <a:ext cx="0" cy="0"/>
          <a:chOff x="0" y="0"/>
          <a:chExt cx="0" cy="0"/>
        </a:xfrm>
      </p:grpSpPr>
      <p:pic>
        <p:nvPicPr>
          <p:cNvPr id="18436" name="Picture 4" descr="bur_lisa_kot"/>
          <p:cNvPicPr>
            <a:picLocks noChangeAspect="1" noChangeArrowheads="1"/>
          </p:cNvPicPr>
          <p:nvPr/>
        </p:nvPicPr>
        <p:blipFill>
          <a:blip r:embed="rId2"/>
          <a:srcRect/>
          <a:stretch>
            <a:fillRect/>
          </a:stretch>
        </p:blipFill>
        <p:spPr bwMode="auto">
          <a:xfrm>
            <a:off x="2268538" y="3141663"/>
            <a:ext cx="4679950" cy="3584575"/>
          </a:xfrm>
          <a:prstGeom prst="rect">
            <a:avLst/>
          </a:prstGeom>
          <a:noFill/>
          <a:ln w="9525">
            <a:noFill/>
            <a:miter lim="800000"/>
            <a:headEnd/>
            <a:tailEnd/>
          </a:ln>
        </p:spPr>
      </p:pic>
      <p:pic>
        <p:nvPicPr>
          <p:cNvPr id="18439" name="Picture 7" descr="buratino3"/>
          <p:cNvPicPr>
            <a:picLocks noChangeAspect="1" noChangeArrowheads="1"/>
          </p:cNvPicPr>
          <p:nvPr/>
        </p:nvPicPr>
        <p:blipFill>
          <a:blip r:embed="rId3"/>
          <a:srcRect/>
          <a:stretch>
            <a:fillRect/>
          </a:stretch>
        </p:blipFill>
        <p:spPr bwMode="auto">
          <a:xfrm>
            <a:off x="4932363" y="115888"/>
            <a:ext cx="3924300" cy="2943225"/>
          </a:xfrm>
          <a:prstGeom prst="rect">
            <a:avLst/>
          </a:prstGeom>
          <a:noFill/>
          <a:ln w="9525">
            <a:noFill/>
            <a:miter lim="800000"/>
            <a:headEnd/>
            <a:tailEnd/>
          </a:ln>
        </p:spPr>
      </p:pic>
      <p:pic>
        <p:nvPicPr>
          <p:cNvPr id="18442" name="Picture 10" descr="B_124337"/>
          <p:cNvPicPr>
            <a:picLocks noChangeAspect="1" noChangeArrowheads="1"/>
          </p:cNvPicPr>
          <p:nvPr/>
        </p:nvPicPr>
        <p:blipFill>
          <a:blip r:embed="rId4"/>
          <a:srcRect/>
          <a:stretch>
            <a:fillRect/>
          </a:stretch>
        </p:blipFill>
        <p:spPr bwMode="auto">
          <a:xfrm>
            <a:off x="250825" y="115888"/>
            <a:ext cx="4176713" cy="2982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8442"/>
                                        </p:tgtEl>
                                        <p:attrNameLst>
                                          <p:attrName>style.visibility</p:attrName>
                                        </p:attrNameLst>
                                      </p:cBhvr>
                                      <p:to>
                                        <p:strVal val="visible"/>
                                      </p:to>
                                    </p:set>
                                    <p:anim calcmode="lin" valueType="num">
                                      <p:cBhvr>
                                        <p:cTn id="7" dur="1000" fill="hold"/>
                                        <p:tgtEl>
                                          <p:spTgt spid="184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844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8442"/>
                                        </p:tgtEl>
                                        <p:attrNameLst>
                                          <p:attrName>ppt_y</p:attrName>
                                        </p:attrNameLst>
                                      </p:cBhvr>
                                      <p:tavLst>
                                        <p:tav tm="0">
                                          <p:val>
                                            <p:strVal val="#ppt_y"/>
                                          </p:val>
                                        </p:tav>
                                        <p:tav tm="100000">
                                          <p:val>
                                            <p:strVal val="#ppt_y"/>
                                          </p:val>
                                        </p:tav>
                                      </p:tavLst>
                                    </p:anim>
                                    <p:animEffect transition="in" filter="fade">
                                      <p:cBhvr>
                                        <p:cTn id="10" dur="1000"/>
                                        <p:tgtEl>
                                          <p:spTgt spid="18442"/>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18439"/>
                                        </p:tgtEl>
                                        <p:attrNameLst>
                                          <p:attrName>style.visibility</p:attrName>
                                        </p:attrNameLst>
                                      </p:cBhvr>
                                      <p:to>
                                        <p:strVal val="visible"/>
                                      </p:to>
                                    </p:set>
                                    <p:anim calcmode="lin" valueType="num">
                                      <p:cBhvr>
                                        <p:cTn id="15" dur="1000" fill="hold"/>
                                        <p:tgtEl>
                                          <p:spTgt spid="1843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18439"/>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18439"/>
                                        </p:tgtEl>
                                        <p:attrNameLst>
                                          <p:attrName>ppt_y</p:attrName>
                                        </p:attrNameLst>
                                      </p:cBhvr>
                                      <p:tavLst>
                                        <p:tav tm="0">
                                          <p:val>
                                            <p:strVal val="#ppt_y"/>
                                          </p:val>
                                        </p:tav>
                                        <p:tav tm="100000">
                                          <p:val>
                                            <p:strVal val="#ppt_y"/>
                                          </p:val>
                                        </p:tav>
                                      </p:tavLst>
                                    </p:anim>
                                    <p:animEffect transition="in" filter="fade">
                                      <p:cBhvr>
                                        <p:cTn id="18" dur="1000"/>
                                        <p:tgtEl>
                                          <p:spTgt spid="18439"/>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nodeType="clickEffect">
                                  <p:stCondLst>
                                    <p:cond delay="0"/>
                                  </p:stCondLst>
                                  <p:childTnLst>
                                    <p:set>
                                      <p:cBhvr>
                                        <p:cTn id="22" dur="1" fill="hold">
                                          <p:stCondLst>
                                            <p:cond delay="0"/>
                                          </p:stCondLst>
                                        </p:cTn>
                                        <p:tgtEl>
                                          <p:spTgt spid="18436"/>
                                        </p:tgtEl>
                                        <p:attrNameLst>
                                          <p:attrName>style.visibility</p:attrName>
                                        </p:attrNameLst>
                                      </p:cBhvr>
                                      <p:to>
                                        <p:strVal val="visible"/>
                                      </p:to>
                                    </p:set>
                                    <p:anim calcmode="lin" valueType="num">
                                      <p:cBhvr>
                                        <p:cTn id="23" dur="1000" fill="hold"/>
                                        <p:tgtEl>
                                          <p:spTgt spid="1843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18436"/>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18436"/>
                                        </p:tgtEl>
                                        <p:attrNameLst>
                                          <p:attrName>ppt_y</p:attrName>
                                        </p:attrNameLst>
                                      </p:cBhvr>
                                      <p:tavLst>
                                        <p:tav tm="0">
                                          <p:val>
                                            <p:strVal val="#ppt_y"/>
                                          </p:val>
                                        </p:tav>
                                        <p:tav tm="100000">
                                          <p:val>
                                            <p:strVal val="#ppt_y"/>
                                          </p:val>
                                        </p:tav>
                                      </p:tavLst>
                                    </p:anim>
                                    <p:animEffect transition="in" filter="fade">
                                      <p:cBhvr>
                                        <p:cTn id="26"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2071688" y="642938"/>
            <a:ext cx="4192587" cy="584200"/>
          </a:xfrm>
          <a:prstGeom prst="rect">
            <a:avLst/>
          </a:prstGeom>
          <a:noFill/>
          <a:ln w="9525">
            <a:noFill/>
            <a:miter lim="800000"/>
            <a:headEnd/>
            <a:tailEnd/>
          </a:ln>
        </p:spPr>
        <p:txBody>
          <a:bodyPr wrap="none">
            <a:spAutoFit/>
          </a:bodyPr>
          <a:lstStyle/>
          <a:p>
            <a:r>
              <a:rPr lang="ru-RU" sz="3200" u="sng">
                <a:solidFill>
                  <a:srgbClr val="C00000"/>
                </a:solidFill>
              </a:rPr>
              <a:t>Правило умножения.</a:t>
            </a:r>
          </a:p>
        </p:txBody>
      </p:sp>
      <p:sp>
        <p:nvSpPr>
          <p:cNvPr id="12293" name="Text Box 5"/>
          <p:cNvSpPr txBox="1">
            <a:spLocks noChangeArrowheads="1"/>
          </p:cNvSpPr>
          <p:nvPr/>
        </p:nvSpPr>
        <p:spPr bwMode="auto">
          <a:xfrm>
            <a:off x="179388" y="1785938"/>
            <a:ext cx="8750300" cy="2800350"/>
          </a:xfrm>
          <a:prstGeom prst="rect">
            <a:avLst/>
          </a:prstGeom>
          <a:noFill/>
          <a:ln w="9525">
            <a:noFill/>
            <a:miter lim="800000"/>
            <a:headEnd/>
            <a:tailEnd/>
          </a:ln>
        </p:spPr>
        <p:txBody>
          <a:bodyPr>
            <a:spAutoFit/>
          </a:bodyPr>
          <a:lstStyle/>
          <a:p>
            <a:pPr>
              <a:defRPr/>
            </a:pPr>
            <a:r>
              <a:rPr lang="ru-RU" sz="2800" i="1" dirty="0">
                <a:solidFill>
                  <a:schemeClr val="tx1">
                    <a:lumMod val="75000"/>
                    <a:lumOff val="25000"/>
                  </a:schemeClr>
                </a:solidFill>
              </a:rPr>
              <a:t>Для того чтобы найти число всех возможных</a:t>
            </a:r>
          </a:p>
          <a:p>
            <a:pPr>
              <a:defRPr/>
            </a:pPr>
            <a:r>
              <a:rPr lang="ru-RU" sz="2800" i="1" dirty="0">
                <a:solidFill>
                  <a:schemeClr val="tx1">
                    <a:lumMod val="75000"/>
                    <a:lumOff val="25000"/>
                  </a:schemeClr>
                </a:solidFill>
              </a:rPr>
              <a:t>исходов   независимого    проведения    двух</a:t>
            </a:r>
          </a:p>
          <a:p>
            <a:pPr>
              <a:defRPr/>
            </a:pPr>
            <a:r>
              <a:rPr lang="ru-RU" sz="2800" i="1" dirty="0">
                <a:solidFill>
                  <a:schemeClr val="tx1">
                    <a:lumMod val="75000"/>
                    <a:lumOff val="25000"/>
                  </a:schemeClr>
                </a:solidFill>
              </a:rPr>
              <a:t>испытаний А и В, следует перемножить число всех   исходов   испытания   А   и   число   всех  исходов   испытания   В</a:t>
            </a:r>
            <a:r>
              <a:rPr lang="ru-RU" sz="2800" i="1" dirty="0">
                <a:solidFill>
                  <a:schemeClr val="tx1">
                    <a:lumMod val="95000"/>
                    <a:lumOff val="5000"/>
                  </a:schemeClr>
                </a:solidFill>
              </a:rPr>
              <a:t>.</a:t>
            </a:r>
          </a:p>
          <a:p>
            <a:pPr>
              <a:defRPr/>
            </a:pPr>
            <a:endParaRPr lang="ru-RU" i="1" dirty="0">
              <a:solidFill>
                <a:schemeClr val="bg2"/>
              </a:solidFill>
            </a:endParaRPr>
          </a:p>
          <a:p>
            <a:pPr>
              <a:defRPr/>
            </a:pPr>
            <a:r>
              <a:rPr lang="ru-RU" i="1" dirty="0">
                <a:solidFill>
                  <a:schemeClr val="bg2"/>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2292"/>
                                        </p:tgtEl>
                                        <p:attrNameLst>
                                          <p:attrName>style.visibility</p:attrName>
                                        </p:attrNameLst>
                                      </p:cBhvr>
                                      <p:to>
                                        <p:strVal val="visible"/>
                                      </p:to>
                                    </p:set>
                                    <p:animEffect transition="in" filter="fade">
                                      <p:cBhvr>
                                        <p:cTn id="7" dur="1000"/>
                                        <p:tgtEl>
                                          <p:spTgt spid="12292"/>
                                        </p:tgtEl>
                                      </p:cBhvr>
                                    </p:animEffect>
                                    <p:anim calcmode="lin" valueType="num">
                                      <p:cBhvr>
                                        <p:cTn id="8" dur="1000" fill="hold"/>
                                        <p:tgtEl>
                                          <p:spTgt spid="12292"/>
                                        </p:tgtEl>
                                        <p:attrNameLst>
                                          <p:attrName>ppt_w</p:attrName>
                                        </p:attrNameLst>
                                      </p:cBhvr>
                                      <p:tavLst>
                                        <p:tav tm="0" fmla="#ppt_w*sin(2.5*pi*$)">
                                          <p:val>
                                            <p:fltVal val="0"/>
                                          </p:val>
                                        </p:tav>
                                        <p:tav tm="100000">
                                          <p:val>
                                            <p:fltVal val="1"/>
                                          </p:val>
                                        </p:tav>
                                      </p:tavLst>
                                    </p:anim>
                                    <p:anim calcmode="lin" valueType="num">
                                      <p:cBhvr>
                                        <p:cTn id="9" dur="1000" fill="hold"/>
                                        <p:tgtEl>
                                          <p:spTgt spid="1229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293"/>
                                        </p:tgtEl>
                                        <p:attrNameLst>
                                          <p:attrName>style.visibility</p:attrName>
                                        </p:attrNameLst>
                                      </p:cBhvr>
                                      <p:to>
                                        <p:strVal val="visible"/>
                                      </p:to>
                                    </p:set>
                                    <p:anim calcmode="discrete" valueType="clr">
                                      <p:cBhvr override="childStyle">
                                        <p:cTn id="14" dur="80"/>
                                        <p:tgtEl>
                                          <p:spTgt spid="1229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293"/>
                                        </p:tgtEl>
                                        <p:attrNameLst>
                                          <p:attrName>fillcolor</p:attrName>
                                        </p:attrNameLst>
                                      </p:cBhvr>
                                      <p:tavLst>
                                        <p:tav tm="0">
                                          <p:val>
                                            <p:clrVal>
                                              <a:schemeClr val="accent2"/>
                                            </p:clrVal>
                                          </p:val>
                                        </p:tav>
                                        <p:tav tm="50000">
                                          <p:val>
                                            <p:clrVal>
                                              <a:schemeClr val="hlink"/>
                                            </p:clrVal>
                                          </p:val>
                                        </p:tav>
                                      </p:tavLst>
                                    </p:anim>
                                    <p:set>
                                      <p:cBhvr>
                                        <p:cTn id="16" dur="80"/>
                                        <p:tgtEl>
                                          <p:spTgt spid="1229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pPr eaLnBrk="1" hangingPunct="1"/>
            <a:r>
              <a:rPr lang="ru-RU" smtClean="0">
                <a:solidFill>
                  <a:srgbClr val="FF3300"/>
                </a:solidFill>
              </a:rPr>
              <a:t>Что такое комбинаторика?</a:t>
            </a:r>
          </a:p>
        </p:txBody>
      </p:sp>
      <p:sp>
        <p:nvSpPr>
          <p:cNvPr id="13315" name="Содержимое 2"/>
          <p:cNvSpPr>
            <a:spLocks noGrp="1"/>
          </p:cNvSpPr>
          <p:nvPr>
            <p:ph idx="1"/>
          </p:nvPr>
        </p:nvSpPr>
        <p:spPr/>
        <p:txBody>
          <a:bodyPr/>
          <a:lstStyle/>
          <a:p>
            <a:pPr eaLnBrk="1" hangingPunct="1"/>
            <a:r>
              <a:rPr lang="ru-RU" smtClean="0"/>
              <a:t>КОМБИНАТОРИКА, раздел математики, в котором изучаются простейшие ''соединения''. Перестановки - соединения, которые можно составить из n предметов, меняя всеми возможными способами их порядок, число их Размещения.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p:cTn id="13" dur="500" fill="hold"/>
                                        <p:tgtEl>
                                          <p:spTgt spid="1331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3315">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p:txBody>
          <a:bodyPr/>
          <a:lstStyle/>
          <a:p>
            <a:pPr eaLnBrk="1" hangingPunct="1"/>
            <a:r>
              <a:rPr lang="ru-RU" smtClean="0">
                <a:solidFill>
                  <a:srgbClr val="002060"/>
                </a:solidFill>
              </a:rPr>
              <a:t>А какая тема нашего урока?</a:t>
            </a:r>
          </a:p>
        </p:txBody>
      </p:sp>
      <p:sp>
        <p:nvSpPr>
          <p:cNvPr id="15363" name="Содержимое 2"/>
          <p:cNvSpPr>
            <a:spLocks noGrp="1"/>
          </p:cNvSpPr>
          <p:nvPr>
            <p:ph idx="1"/>
          </p:nvPr>
        </p:nvSpPr>
        <p:spPr/>
        <p:txBody>
          <a:bodyPr/>
          <a:lstStyle/>
          <a:p>
            <a:pPr eaLnBrk="1" hangingPunct="1"/>
            <a:endParaRPr lang="ru-RU" sz="5400" i="1" smtClean="0">
              <a:solidFill>
                <a:srgbClr val="FF3300"/>
              </a:solidFill>
            </a:endParaRPr>
          </a:p>
          <a:p>
            <a:pPr eaLnBrk="1" hangingPunct="1"/>
            <a:r>
              <a:rPr lang="ru-RU" sz="5400" i="1" smtClean="0">
                <a:solidFill>
                  <a:srgbClr val="FF3300"/>
                </a:solidFill>
              </a:rPr>
              <a:t>Тема урока: «Решение простейших комбинаторных задач.»</a:t>
            </a:r>
          </a:p>
          <a:p>
            <a:pPr eaLnBrk="1" hangingPunct="1"/>
            <a:endParaRPr lang="ru-RU"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50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5363">
                                            <p:txEl>
                                              <p:pRg st="1" end="1"/>
                                            </p:txEl>
                                          </p:spTgt>
                                        </p:tgtEl>
                                        <p:attrNameLst>
                                          <p:attrName>style.visibility</p:attrName>
                                        </p:attrNameLst>
                                      </p:cBhvr>
                                      <p:to>
                                        <p:strVal val="visible"/>
                                      </p:to>
                                    </p:set>
                                    <p:anim by="(-#ppt_w*2)" calcmode="lin" valueType="num">
                                      <p:cBhvr rctx="PPT">
                                        <p:cTn id="12" dur="250" autoRev="1" fill="hold">
                                          <p:stCondLst>
                                            <p:cond delay="0"/>
                                          </p:stCondLst>
                                        </p:cTn>
                                        <p:tgtEl>
                                          <p:spTgt spid="15363">
                                            <p:txEl>
                                              <p:pRg st="1" end="1"/>
                                            </p:txEl>
                                          </p:spTgt>
                                        </p:tgtEl>
                                        <p:attrNameLst>
                                          <p:attrName>ppt_w</p:attrName>
                                        </p:attrNameLst>
                                      </p:cBhvr>
                                    </p:anim>
                                    <p:anim by="(#ppt_w*0.50)" calcmode="lin" valueType="num">
                                      <p:cBhvr>
                                        <p:cTn id="13" dur="250" decel="50000" autoRev="1" fill="hold">
                                          <p:stCondLst>
                                            <p:cond delay="0"/>
                                          </p:stCondLst>
                                        </p:cTn>
                                        <p:tgtEl>
                                          <p:spTgt spid="15363">
                                            <p:txEl>
                                              <p:pRg st="1" end="1"/>
                                            </p:txEl>
                                          </p:spTgt>
                                        </p:tgtEl>
                                        <p:attrNameLst>
                                          <p:attrName>ppt_x</p:attrName>
                                        </p:attrNameLst>
                                      </p:cBhvr>
                                    </p:anim>
                                    <p:anim from="(-#ppt_h/2)" to="(#ppt_y)" calcmode="lin" valueType="num">
                                      <p:cBhvr>
                                        <p:cTn id="14" dur="500" fill="hold">
                                          <p:stCondLst>
                                            <p:cond delay="0"/>
                                          </p:stCondLst>
                                        </p:cTn>
                                        <p:tgtEl>
                                          <p:spTgt spid="15363">
                                            <p:txEl>
                                              <p:pRg st="1" end="1"/>
                                            </p:txEl>
                                          </p:spTgt>
                                        </p:tgtEl>
                                        <p:attrNameLst>
                                          <p:attrName>ppt_y</p:attrName>
                                        </p:attrNameLst>
                                      </p:cBhvr>
                                    </p:anim>
                                    <p:animRot by="21600000">
                                      <p:cBhvr>
                                        <p:cTn id="15" dur="500" fill="hold">
                                          <p:stCondLst>
                                            <p:cond delay="0"/>
                                          </p:stCondLst>
                                        </p:cTn>
                                        <p:tgtEl>
                                          <p:spTgt spid="1536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bldLvl="5"/>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9900"/>
        </a:solidFill>
        <a:effectLst/>
      </p:bgPr>
    </p:bg>
    <p:spTree>
      <p:nvGrpSpPr>
        <p:cNvPr id="1" name=""/>
        <p:cNvGrpSpPr/>
        <p:nvPr/>
      </p:nvGrpSpPr>
      <p:grpSpPr>
        <a:xfrm>
          <a:off x="0" y="0"/>
          <a:ext cx="0" cy="0"/>
          <a:chOff x="0" y="0"/>
          <a:chExt cx="0" cy="0"/>
        </a:xfrm>
      </p:grpSpPr>
      <p:pic>
        <p:nvPicPr>
          <p:cNvPr id="20484" name="Picture 4" descr="boloto"/>
          <p:cNvPicPr>
            <a:picLocks noChangeAspect="1" noChangeArrowheads="1"/>
          </p:cNvPicPr>
          <p:nvPr/>
        </p:nvPicPr>
        <p:blipFill>
          <a:blip r:embed="rId2"/>
          <a:srcRect/>
          <a:stretch>
            <a:fillRect/>
          </a:stretch>
        </p:blipFill>
        <p:spPr bwMode="auto">
          <a:xfrm>
            <a:off x="323850" y="620713"/>
            <a:ext cx="8353425" cy="5635625"/>
          </a:xfrm>
          <a:prstGeom prst="rect">
            <a:avLst/>
          </a:prstGeom>
          <a:noFill/>
          <a:ln w="9525">
            <a:noFill/>
            <a:miter lim="800000"/>
            <a:headEnd/>
            <a:tailEnd/>
          </a:ln>
        </p:spPr>
      </p:pic>
      <p:pic>
        <p:nvPicPr>
          <p:cNvPr id="20486" name="Picture 6" descr="4"/>
          <p:cNvPicPr>
            <a:picLocks noChangeAspect="1" noChangeArrowheads="1"/>
          </p:cNvPicPr>
          <p:nvPr/>
        </p:nvPicPr>
        <p:blipFill>
          <a:blip r:embed="rId3"/>
          <a:srcRect/>
          <a:stretch>
            <a:fillRect/>
          </a:stretch>
        </p:blipFill>
        <p:spPr bwMode="auto">
          <a:xfrm>
            <a:off x="6804025" y="5013325"/>
            <a:ext cx="1873250" cy="1262063"/>
          </a:xfrm>
          <a:prstGeom prst="rect">
            <a:avLst/>
          </a:prstGeom>
          <a:noFill/>
          <a:ln w="9525">
            <a:noFill/>
            <a:miter lim="800000"/>
            <a:headEnd/>
            <a:tailEnd/>
          </a:ln>
        </p:spPr>
      </p:pic>
      <p:pic>
        <p:nvPicPr>
          <p:cNvPr id="20487" name="Picture 7" descr="4"/>
          <p:cNvPicPr>
            <a:picLocks noChangeAspect="1" noChangeArrowheads="1"/>
          </p:cNvPicPr>
          <p:nvPr/>
        </p:nvPicPr>
        <p:blipFill>
          <a:blip r:embed="rId3"/>
          <a:srcRect/>
          <a:stretch>
            <a:fillRect/>
          </a:stretch>
        </p:blipFill>
        <p:spPr bwMode="auto">
          <a:xfrm>
            <a:off x="323850" y="5013325"/>
            <a:ext cx="1873250" cy="1262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ppt_w</p:attrName>
                                        </p:attrNameLst>
                                      </p:cBhvr>
                                      <p:tavLst>
                                        <p:tav tm="0">
                                          <p:val>
                                            <p:fltVal val="0"/>
                                          </p:val>
                                        </p:tav>
                                        <p:tav tm="100000">
                                          <p:val>
                                            <p:strVal val="#ppt_w"/>
                                          </p:val>
                                        </p:tav>
                                      </p:tavLst>
                                    </p:anim>
                                    <p:anim calcmode="lin" valueType="num">
                                      <p:cBhvr>
                                        <p:cTn id="8" dur="500" fill="hold"/>
                                        <p:tgtEl>
                                          <p:spTgt spid="2048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0486"/>
                                        </p:tgtEl>
                                        <p:attrNameLst>
                                          <p:attrName>style.visibility</p:attrName>
                                        </p:attrNameLst>
                                      </p:cBhvr>
                                      <p:to>
                                        <p:strVal val="visible"/>
                                      </p:to>
                                    </p:set>
                                    <p:anim calcmode="lin" valueType="num">
                                      <p:cBhvr>
                                        <p:cTn id="13" dur="500" fill="hold"/>
                                        <p:tgtEl>
                                          <p:spTgt spid="20486"/>
                                        </p:tgtEl>
                                        <p:attrNameLst>
                                          <p:attrName>ppt_w</p:attrName>
                                        </p:attrNameLst>
                                      </p:cBhvr>
                                      <p:tavLst>
                                        <p:tav tm="0">
                                          <p:val>
                                            <p:fltVal val="0"/>
                                          </p:val>
                                        </p:tav>
                                        <p:tav tm="100000">
                                          <p:val>
                                            <p:strVal val="#ppt_w"/>
                                          </p:val>
                                        </p:tav>
                                      </p:tavLst>
                                    </p:anim>
                                    <p:anim calcmode="lin" valueType="num">
                                      <p:cBhvr>
                                        <p:cTn id="14" dur="500" fill="hold"/>
                                        <p:tgtEl>
                                          <p:spTgt spid="2048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20487"/>
                                        </p:tgtEl>
                                        <p:attrNameLst>
                                          <p:attrName>style.visibility</p:attrName>
                                        </p:attrNameLst>
                                      </p:cBhvr>
                                      <p:to>
                                        <p:strVal val="visible"/>
                                      </p:to>
                                    </p:set>
                                    <p:anim calcmode="lin" valueType="num">
                                      <p:cBhvr>
                                        <p:cTn id="19" dur="500" fill="hold"/>
                                        <p:tgtEl>
                                          <p:spTgt spid="20487"/>
                                        </p:tgtEl>
                                        <p:attrNameLst>
                                          <p:attrName>ppt_w</p:attrName>
                                        </p:attrNameLst>
                                      </p:cBhvr>
                                      <p:tavLst>
                                        <p:tav tm="0">
                                          <p:val>
                                            <p:fltVal val="0"/>
                                          </p:val>
                                        </p:tav>
                                        <p:tav tm="100000">
                                          <p:val>
                                            <p:strVal val="#ppt_w"/>
                                          </p:val>
                                        </p:tav>
                                      </p:tavLst>
                                    </p:anim>
                                    <p:anim calcmode="lin" valueType="num">
                                      <p:cBhvr>
                                        <p:cTn id="20" dur="500" fill="hold"/>
                                        <p:tgtEl>
                                          <p:spTgt spid="204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654050"/>
          </a:xfrm>
        </p:spPr>
        <p:txBody>
          <a:bodyPr>
            <a:normAutofit fontScale="90000"/>
          </a:bodyPr>
          <a:lstStyle/>
          <a:p>
            <a:pPr eaLnBrk="1" fontAlgn="auto" hangingPunct="1">
              <a:spcAft>
                <a:spcPts val="0"/>
              </a:spcAft>
              <a:defRPr/>
            </a:pPr>
            <a:r>
              <a:rPr lang="ru-RU" dirty="0" smtClean="0">
                <a:solidFill>
                  <a:schemeClr val="accent2">
                    <a:lumMod val="50000"/>
                  </a:schemeClr>
                </a:solidFill>
              </a:rPr>
              <a:t> </a:t>
            </a:r>
            <a:r>
              <a:rPr lang="ru-RU" dirty="0" smtClean="0">
                <a:solidFill>
                  <a:srgbClr val="009900"/>
                </a:solidFill>
              </a:rPr>
              <a:t>Реши самостоятельно</a:t>
            </a:r>
            <a:endParaRPr lang="ru-RU" dirty="0"/>
          </a:p>
        </p:txBody>
      </p:sp>
      <p:sp>
        <p:nvSpPr>
          <p:cNvPr id="5" name="Содержимое 4"/>
          <p:cNvSpPr>
            <a:spLocks noGrp="1"/>
          </p:cNvSpPr>
          <p:nvPr>
            <p:ph idx="1"/>
          </p:nvPr>
        </p:nvSpPr>
        <p:spPr>
          <a:xfrm>
            <a:off x="428625" y="1285875"/>
            <a:ext cx="8229600" cy="4483100"/>
          </a:xfrm>
        </p:spPr>
        <p:txBody>
          <a:bodyPr>
            <a:normAutofit lnSpcReduction="10000"/>
          </a:bodyPr>
          <a:lstStyle/>
          <a:p>
            <a:pPr marL="274320" indent="-274320" eaLnBrk="1" fontAlgn="auto" hangingPunct="1">
              <a:spcAft>
                <a:spcPts val="0"/>
              </a:spcAft>
              <a:buClr>
                <a:schemeClr val="accent3"/>
              </a:buClr>
              <a:buFont typeface="Arial" charset="0"/>
              <a:buNone/>
              <a:defRPr/>
            </a:pPr>
            <a:r>
              <a:rPr lang="ru-RU" sz="1800" smtClean="0"/>
              <a:t>  1. Составьте все двузначные числа, в записи которых </a:t>
            </a:r>
          </a:p>
          <a:p>
            <a:pPr marL="274320" indent="-274320" eaLnBrk="1" fontAlgn="auto" hangingPunct="1">
              <a:spcAft>
                <a:spcPts val="0"/>
              </a:spcAft>
              <a:buClr>
                <a:schemeClr val="accent3"/>
              </a:buClr>
              <a:buFont typeface="Arial" charset="0"/>
              <a:buNone/>
              <a:defRPr/>
            </a:pPr>
            <a:r>
              <a:rPr lang="ru-RU" sz="1800" smtClean="0"/>
              <a:t>     используются только цифры  3 и 7. </a:t>
            </a:r>
          </a:p>
          <a:p>
            <a:pPr marL="274320" indent="-274320" eaLnBrk="1" fontAlgn="auto" hangingPunct="1">
              <a:spcAft>
                <a:spcPts val="0"/>
              </a:spcAft>
              <a:buClr>
                <a:schemeClr val="accent3"/>
              </a:buClr>
              <a:buFont typeface="Wingdings 2"/>
              <a:buChar char=""/>
              <a:defRPr/>
            </a:pPr>
            <a:endParaRPr lang="ru-RU" sz="1800" smtClean="0"/>
          </a:p>
          <a:p>
            <a:pPr marL="274320" indent="-274320" eaLnBrk="1" fontAlgn="auto" hangingPunct="1">
              <a:spcAft>
                <a:spcPts val="0"/>
              </a:spcAft>
              <a:buClr>
                <a:schemeClr val="accent3"/>
              </a:buClr>
              <a:buFont typeface="Arial" charset="0"/>
              <a:buNone/>
              <a:defRPr/>
            </a:pPr>
            <a:r>
              <a:rPr lang="ru-RU" sz="1800" smtClean="0"/>
              <a:t>  2. Сколько  двузначных  чисел  можно  составить,  в записи которых  используются  цифры   2, 4, 7, 8?  Сколько  двухзначных  чисел  можно записать, если  использовать  при записи числа каждую из указанных цифр только один раз? Сколько чётных двузначных чисел получится из этих цифр?</a:t>
            </a:r>
          </a:p>
          <a:p>
            <a:pPr marL="274320" indent="-274320" eaLnBrk="1" fontAlgn="auto" hangingPunct="1">
              <a:spcAft>
                <a:spcPts val="0"/>
              </a:spcAft>
              <a:buClr>
                <a:schemeClr val="accent3"/>
              </a:buClr>
              <a:buFont typeface="Arial" charset="0"/>
              <a:buNone/>
              <a:defRPr/>
            </a:pPr>
            <a:endParaRPr lang="ru-RU" sz="1800" smtClean="0"/>
          </a:p>
          <a:p>
            <a:pPr marL="274320" indent="-274320" eaLnBrk="1" fontAlgn="auto" hangingPunct="1">
              <a:spcAft>
                <a:spcPts val="0"/>
              </a:spcAft>
              <a:buClr>
                <a:schemeClr val="accent3"/>
              </a:buClr>
              <a:buFont typeface="Arial" charset="0"/>
              <a:buNone/>
              <a:defRPr/>
            </a:pPr>
            <a:r>
              <a:rPr lang="ru-RU" sz="1800" smtClean="0"/>
              <a:t> 3. Сколькими  способами  можно  составить патруль из двух милиционеров, если на дежурство вышли четверо: Быков, Свистунов, Умнов и Дубов?</a:t>
            </a:r>
          </a:p>
          <a:p>
            <a:pPr marL="274320" indent="-274320" eaLnBrk="1" fontAlgn="auto" hangingPunct="1">
              <a:spcAft>
                <a:spcPts val="0"/>
              </a:spcAft>
              <a:buClr>
                <a:schemeClr val="accent3"/>
              </a:buClr>
              <a:buFont typeface="Arial" charset="0"/>
              <a:buNone/>
              <a:defRPr/>
            </a:pPr>
            <a:endParaRPr lang="ru-RU" sz="1800" smtClean="0"/>
          </a:p>
          <a:p>
            <a:pPr marL="274320" indent="-274320" eaLnBrk="1" fontAlgn="auto" hangingPunct="1">
              <a:spcAft>
                <a:spcPts val="0"/>
              </a:spcAft>
              <a:buClr>
                <a:schemeClr val="accent3"/>
              </a:buClr>
              <a:buFont typeface="Arial" charset="0"/>
              <a:buNone/>
              <a:defRPr/>
            </a:pPr>
            <a:r>
              <a:rPr lang="ru-RU" sz="1800" smtClean="0"/>
              <a:t>4. В четверг в первом классе должно быть три урока: русский язык,  математика   и   физкультура.    Сколько   различных вариантов расписания можно составить на  этот день? </a:t>
            </a:r>
          </a:p>
          <a:p>
            <a:pPr marL="274320" indent="-274320" eaLnBrk="1" fontAlgn="auto" hangingPunct="1">
              <a:spcAft>
                <a:spcPts val="0"/>
              </a:spcAft>
              <a:buClr>
                <a:schemeClr val="accent3"/>
              </a:buClr>
              <a:buFont typeface="Arial" charset="0"/>
              <a:buNone/>
              <a:defRPr/>
            </a:pPr>
            <a:endParaRPr lang="ru-RU" sz="1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7" presetClass="entr" presetSubtype="8"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ppt_x</p:attrName>
                                        </p:attrNameLst>
                                      </p:cBhvr>
                                      <p:tavLst>
                                        <p:tav tm="0">
                                          <p:val>
                                            <p:strVal val="#ppt_x-#ppt_w/2"/>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par>
                          <p:cTn id="17" fill="hold">
                            <p:stCondLst>
                              <p:cond delay="1000"/>
                            </p:stCondLst>
                            <p:childTnLst>
                              <p:par>
                                <p:cTn id="18" presetID="17" presetClass="entr" presetSubtype="8" fill="hold" nodeType="after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 calcmode="lin" valueType="num">
                                      <p:cBhvr>
                                        <p:cTn id="20" dur="500" fill="hold"/>
                                        <p:tgtEl>
                                          <p:spTgt spid="5">
                                            <p:txEl>
                                              <p:pRg st="1" end="1"/>
                                            </p:txEl>
                                          </p:spTgt>
                                        </p:tgtEl>
                                        <p:attrNameLst>
                                          <p:attrName>ppt_x</p:attrName>
                                        </p:attrNameLst>
                                      </p:cBhvr>
                                      <p:tavLst>
                                        <p:tav tm="0">
                                          <p:val>
                                            <p:strVal val="#ppt_x-#ppt_w/2"/>
                                          </p:val>
                                        </p:tav>
                                        <p:tav tm="100000">
                                          <p:val>
                                            <p:strVal val="#ppt_x"/>
                                          </p:val>
                                        </p:tav>
                                      </p:tavLst>
                                    </p:anim>
                                    <p:anim calcmode="lin" valueType="num">
                                      <p:cBhvr>
                                        <p:cTn id="21"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5">
                                            <p:txEl>
                                              <p:pRg st="1" end="1"/>
                                            </p:txEl>
                                          </p:spTgt>
                                        </p:tgtEl>
                                        <p:attrNameLst>
                                          <p:attrName>ppt_h</p:attrName>
                                        </p:attrNameLst>
                                      </p:cBhvr>
                                      <p:tavLst>
                                        <p:tav tm="0">
                                          <p:val>
                                            <p:strVal val="#ppt_h"/>
                                          </p:val>
                                        </p:tav>
                                        <p:tav tm="100000">
                                          <p:val>
                                            <p:strVal val="#ppt_h"/>
                                          </p:val>
                                        </p:tav>
                                      </p:tavLst>
                                    </p:anim>
                                  </p:childTnLst>
                                </p:cTn>
                              </p:par>
                            </p:childTnLst>
                          </p:cTn>
                        </p:par>
                        <p:par>
                          <p:cTn id="24" fill="hold">
                            <p:stCondLst>
                              <p:cond delay="1500"/>
                            </p:stCondLst>
                            <p:childTnLst>
                              <p:par>
                                <p:cTn id="25" presetID="17" presetClass="entr" presetSubtype="8" fill="hold" nodeType="after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p:cTn id="27" dur="500" fill="hold"/>
                                        <p:tgtEl>
                                          <p:spTgt spid="5">
                                            <p:txEl>
                                              <p:pRg st="3" end="3"/>
                                            </p:txEl>
                                          </p:spTgt>
                                        </p:tgtEl>
                                        <p:attrNameLst>
                                          <p:attrName>ppt_x</p:attrName>
                                        </p:attrNameLst>
                                      </p:cBhvr>
                                      <p:tavLst>
                                        <p:tav tm="0">
                                          <p:val>
                                            <p:strVal val="#ppt_x-#ppt_w/2"/>
                                          </p:val>
                                        </p:tav>
                                        <p:tav tm="100000">
                                          <p:val>
                                            <p:strVal val="#ppt_x"/>
                                          </p:val>
                                        </p:tav>
                                      </p:tavLst>
                                    </p:anim>
                                    <p:anim calcmode="lin" valueType="num">
                                      <p:cBhvr>
                                        <p:cTn id="28"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29"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3" end="3"/>
                                            </p:txEl>
                                          </p:spTgt>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17" presetClass="entr" presetSubtype="8" fill="hold" nodeType="after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 calcmode="lin" valueType="num">
                                      <p:cBhvr>
                                        <p:cTn id="34" dur="500" fill="hold"/>
                                        <p:tgtEl>
                                          <p:spTgt spid="5">
                                            <p:txEl>
                                              <p:pRg st="5" end="5"/>
                                            </p:txEl>
                                          </p:spTgt>
                                        </p:tgtEl>
                                        <p:attrNameLst>
                                          <p:attrName>ppt_x</p:attrName>
                                        </p:attrNameLst>
                                      </p:cBhvr>
                                      <p:tavLst>
                                        <p:tav tm="0">
                                          <p:val>
                                            <p:strVal val="#ppt_x-#ppt_w/2"/>
                                          </p:val>
                                        </p:tav>
                                        <p:tav tm="100000">
                                          <p:val>
                                            <p:strVal val="#ppt_x"/>
                                          </p:val>
                                        </p:tav>
                                      </p:tavLst>
                                    </p:anim>
                                    <p:anim calcmode="lin" valueType="num">
                                      <p:cBhvr>
                                        <p:cTn id="35" dur="500" fill="hold"/>
                                        <p:tgtEl>
                                          <p:spTgt spid="5">
                                            <p:txEl>
                                              <p:pRg st="5" end="5"/>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5">
                                            <p:txEl>
                                              <p:pRg st="5" end="5"/>
                                            </p:txEl>
                                          </p:spTgt>
                                        </p:tgtEl>
                                        <p:attrNameLst>
                                          <p:attrName>ppt_h</p:attrName>
                                        </p:attrNameLst>
                                      </p:cBhvr>
                                      <p:tavLst>
                                        <p:tav tm="0">
                                          <p:val>
                                            <p:strVal val="#ppt_h"/>
                                          </p:val>
                                        </p:tav>
                                        <p:tav tm="100000">
                                          <p:val>
                                            <p:strVal val="#ppt_h"/>
                                          </p:val>
                                        </p:tav>
                                      </p:tavLst>
                                    </p:anim>
                                  </p:childTnLst>
                                </p:cTn>
                              </p:par>
                            </p:childTnLst>
                          </p:cTn>
                        </p:par>
                        <p:par>
                          <p:cTn id="38" fill="hold">
                            <p:stCondLst>
                              <p:cond delay="2500"/>
                            </p:stCondLst>
                            <p:childTnLst>
                              <p:par>
                                <p:cTn id="39" presetID="17" presetClass="entr" presetSubtype="8" fill="hold" nodeType="after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 calcmode="lin" valueType="num">
                                      <p:cBhvr>
                                        <p:cTn id="41" dur="500" fill="hold"/>
                                        <p:tgtEl>
                                          <p:spTgt spid="5">
                                            <p:txEl>
                                              <p:pRg st="7" end="7"/>
                                            </p:txEl>
                                          </p:spTgt>
                                        </p:tgtEl>
                                        <p:attrNameLst>
                                          <p:attrName>ppt_x</p:attrName>
                                        </p:attrNameLst>
                                      </p:cBhvr>
                                      <p:tavLst>
                                        <p:tav tm="0">
                                          <p:val>
                                            <p:strVal val="#ppt_x-#ppt_w/2"/>
                                          </p:val>
                                        </p:tav>
                                        <p:tav tm="100000">
                                          <p:val>
                                            <p:strVal val="#ppt_x"/>
                                          </p:val>
                                        </p:tav>
                                      </p:tavLst>
                                    </p:anim>
                                    <p:anim calcmode="lin" valueType="num">
                                      <p:cBhvr>
                                        <p:cTn id="42" dur="500" fill="hold"/>
                                        <p:tgtEl>
                                          <p:spTgt spid="5">
                                            <p:txEl>
                                              <p:pRg st="7" end="7"/>
                                            </p:txEl>
                                          </p:spTgt>
                                        </p:tgtEl>
                                        <p:attrNameLst>
                                          <p:attrName>ppt_y</p:attrName>
                                        </p:attrNameLst>
                                      </p:cBhvr>
                                      <p:tavLst>
                                        <p:tav tm="0">
                                          <p:val>
                                            <p:strVal val="#ppt_y"/>
                                          </p:val>
                                        </p:tav>
                                        <p:tav tm="100000">
                                          <p:val>
                                            <p:strVal val="#ppt_y"/>
                                          </p:val>
                                        </p:tav>
                                      </p:tavLst>
                                    </p:anim>
                                    <p:anim calcmode="lin" valueType="num">
                                      <p:cBhvr>
                                        <p:cTn id="43" dur="500" fill="hold"/>
                                        <p:tgtEl>
                                          <p:spTgt spid="5">
                                            <p:txEl>
                                              <p:pRg st="7" end="7"/>
                                            </p:txEl>
                                          </p:spTgt>
                                        </p:tgtEl>
                                        <p:attrNameLst>
                                          <p:attrName>ppt_w</p:attrName>
                                        </p:attrNameLst>
                                      </p:cBhvr>
                                      <p:tavLst>
                                        <p:tav tm="0">
                                          <p:val>
                                            <p:fltVal val="0"/>
                                          </p:val>
                                        </p:tav>
                                        <p:tav tm="100000">
                                          <p:val>
                                            <p:strVal val="#ppt_w"/>
                                          </p:val>
                                        </p:tav>
                                      </p:tavLst>
                                    </p:anim>
                                    <p:anim calcmode="lin" valueType="num">
                                      <p:cBhvr>
                                        <p:cTn id="44" dur="500" fill="hold"/>
                                        <p:tgtEl>
                                          <p:spTgt spid="5">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611188" y="0"/>
            <a:ext cx="3557587" cy="519113"/>
          </a:xfrm>
          <a:prstGeom prst="rect">
            <a:avLst/>
          </a:prstGeom>
          <a:noFill/>
          <a:ln w="9525">
            <a:noFill/>
            <a:miter lim="800000"/>
            <a:headEnd/>
            <a:tailEnd/>
          </a:ln>
        </p:spPr>
        <p:txBody>
          <a:bodyPr wrap="none">
            <a:spAutoFit/>
          </a:bodyPr>
          <a:lstStyle/>
          <a:p>
            <a:r>
              <a:rPr lang="ru-RU">
                <a:solidFill>
                  <a:schemeClr val="bg1"/>
                </a:solidFill>
              </a:rPr>
              <a:t>Решения и ответы.</a:t>
            </a:r>
          </a:p>
        </p:txBody>
      </p:sp>
      <p:sp>
        <p:nvSpPr>
          <p:cNvPr id="26629" name="Text Box 5"/>
          <p:cNvSpPr txBox="1">
            <a:spLocks noChangeArrowheads="1"/>
          </p:cNvSpPr>
          <p:nvPr/>
        </p:nvSpPr>
        <p:spPr bwMode="auto">
          <a:xfrm>
            <a:off x="684213" y="692150"/>
            <a:ext cx="2803525" cy="369888"/>
          </a:xfrm>
          <a:prstGeom prst="rect">
            <a:avLst/>
          </a:prstGeom>
          <a:noFill/>
          <a:ln w="9525">
            <a:noFill/>
            <a:miter lim="800000"/>
            <a:headEnd/>
            <a:tailEnd/>
          </a:ln>
        </p:spPr>
        <p:txBody>
          <a:bodyPr wrap="none">
            <a:spAutoFit/>
          </a:bodyPr>
          <a:lstStyle/>
          <a:p>
            <a:r>
              <a:rPr lang="ru-RU">
                <a:solidFill>
                  <a:srgbClr val="00B050"/>
                </a:solidFill>
              </a:rPr>
              <a:t>№1.           </a:t>
            </a:r>
            <a:r>
              <a:rPr lang="ru-RU" i="1">
                <a:solidFill>
                  <a:srgbClr val="800080"/>
                </a:solidFill>
              </a:rPr>
              <a:t>37, 33, 73, 77.</a:t>
            </a:r>
          </a:p>
        </p:txBody>
      </p:sp>
      <p:sp>
        <p:nvSpPr>
          <p:cNvPr id="26630" name="Text Box 6"/>
          <p:cNvSpPr txBox="1">
            <a:spLocks noChangeArrowheads="1"/>
          </p:cNvSpPr>
          <p:nvPr/>
        </p:nvSpPr>
        <p:spPr bwMode="auto">
          <a:xfrm>
            <a:off x="663575" y="1524000"/>
            <a:ext cx="623888" cy="369888"/>
          </a:xfrm>
          <a:prstGeom prst="rect">
            <a:avLst/>
          </a:prstGeom>
          <a:noFill/>
          <a:ln w="9525">
            <a:noFill/>
            <a:miter lim="800000"/>
            <a:headEnd/>
            <a:tailEnd/>
          </a:ln>
        </p:spPr>
        <p:txBody>
          <a:bodyPr wrap="none">
            <a:spAutoFit/>
          </a:bodyPr>
          <a:lstStyle/>
          <a:p>
            <a:r>
              <a:rPr lang="ru-RU">
                <a:solidFill>
                  <a:srgbClr val="00B050"/>
                </a:solidFill>
              </a:rPr>
              <a:t>№2.</a:t>
            </a:r>
          </a:p>
        </p:txBody>
      </p:sp>
      <p:graphicFrame>
        <p:nvGraphicFramePr>
          <p:cNvPr id="26687" name="Group 63"/>
          <p:cNvGraphicFramePr>
            <a:graphicFrameLocks noGrp="1"/>
          </p:cNvGraphicFramePr>
          <p:nvPr>
            <p:ph/>
          </p:nvPr>
        </p:nvGraphicFramePr>
        <p:xfrm>
          <a:off x="4572000" y="1711325"/>
          <a:ext cx="4114800" cy="3446464"/>
        </p:xfrm>
        <a:graphic>
          <a:graphicData uri="http://schemas.openxmlformats.org/drawingml/2006/table">
            <a:tbl>
              <a:tblPr/>
              <a:tblGrid>
                <a:gridCol w="823913"/>
                <a:gridCol w="822325"/>
                <a:gridCol w="822325"/>
                <a:gridCol w="822325"/>
                <a:gridCol w="823912"/>
              </a:tblGrid>
              <a:tr h="74453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800" b="1"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33CC"/>
                          </a:solidFill>
                          <a:effectLst/>
                          <a:latin typeface="Arial" charset="0"/>
                          <a:cs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33CC"/>
                          </a:solidFill>
                          <a:effectLst/>
                          <a:latin typeface="Arial" charset="0"/>
                          <a:cs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33CC"/>
                          </a:solidFill>
                          <a:effectLst/>
                          <a:latin typeface="Arial" charset="0"/>
                          <a:cs typeface="Arial"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33CC"/>
                          </a:solidFill>
                          <a:effectLst/>
                          <a:latin typeface="Arial" charset="0"/>
                          <a:cs typeface="Arial"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00FF"/>
                          </a:solidFill>
                          <a:effectLst/>
                          <a:latin typeface="Arial" charset="0"/>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FF0066"/>
                          </a:solidFill>
                          <a:effectLst/>
                          <a:latin typeface="Arial" charset="0"/>
                          <a:cs typeface="Arial" charset="0"/>
                        </a:rPr>
                        <a:t>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r>
              <a:tr h="67468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00FF"/>
                          </a:solidFill>
                          <a:effectLst/>
                          <a:latin typeface="Arial" charset="0"/>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FF0066"/>
                          </a:solidFill>
                          <a:effectLst/>
                          <a:latin typeface="Arial" charset="0"/>
                          <a:cs typeface="Arial" charset="0"/>
                        </a:rPr>
                        <a:t>44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48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r>
              <a:tr h="67468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00FF"/>
                          </a:solidFill>
                          <a:effectLst/>
                          <a:latin typeface="Arial" charset="0"/>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74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FF0066"/>
                          </a:solidFill>
                          <a:effectLst/>
                          <a:latin typeface="Arial" charset="0"/>
                          <a:cs typeface="Arial" charset="0"/>
                        </a:rPr>
                        <a:t>77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78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AE4F2"/>
                    </a:solidFill>
                  </a:tcPr>
                </a:tc>
              </a:tr>
              <a:tr h="6762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0000FF"/>
                          </a:solidFill>
                          <a:effectLst/>
                          <a:latin typeface="Arial" charset="0"/>
                          <a:cs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bg2"/>
                          </a:solidFill>
                          <a:effectLst/>
                          <a:latin typeface="Arial" charset="0"/>
                          <a:cs typeface="Arial" charset="0"/>
                        </a:rPr>
                        <a:t>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7AE4F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800" b="1" i="0" u="none" strike="noStrike" cap="none" normalizeH="0" baseline="0" smtClean="0">
                          <a:ln>
                            <a:noFill/>
                          </a:ln>
                          <a:solidFill>
                            <a:srgbClr val="FF0066"/>
                          </a:solidFill>
                          <a:effectLst/>
                          <a:latin typeface="Arial" charset="0"/>
                          <a:cs typeface="Arial" charset="0"/>
                        </a:rPr>
                        <a:t>88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7AE4F2"/>
                    </a:solidFill>
                  </a:tcPr>
                </a:tc>
              </a:tr>
            </a:tbl>
          </a:graphicData>
        </a:graphic>
      </p:graphicFrame>
      <p:sp>
        <p:nvSpPr>
          <p:cNvPr id="26688" name="Text Box 64"/>
          <p:cNvSpPr txBox="1">
            <a:spLocks noChangeArrowheads="1"/>
          </p:cNvSpPr>
          <p:nvPr/>
        </p:nvSpPr>
        <p:spPr bwMode="auto">
          <a:xfrm>
            <a:off x="107950" y="2205038"/>
            <a:ext cx="4511675" cy="519112"/>
          </a:xfrm>
          <a:prstGeom prst="rect">
            <a:avLst/>
          </a:prstGeom>
          <a:noFill/>
          <a:ln w="9525">
            <a:noFill/>
            <a:miter lim="800000"/>
            <a:headEnd/>
            <a:tailEnd/>
          </a:ln>
        </p:spPr>
        <p:txBody>
          <a:bodyPr wrap="none">
            <a:spAutoFit/>
          </a:bodyPr>
          <a:lstStyle/>
          <a:p>
            <a:r>
              <a:rPr lang="ru-RU" i="1">
                <a:solidFill>
                  <a:srgbClr val="800080"/>
                </a:solidFill>
              </a:rPr>
              <a:t>1) 4 * 4 = 16 чисел всего;</a:t>
            </a:r>
          </a:p>
        </p:txBody>
      </p:sp>
      <p:sp>
        <p:nvSpPr>
          <p:cNvPr id="26689" name="Text Box 65"/>
          <p:cNvSpPr txBox="1">
            <a:spLocks noChangeArrowheads="1"/>
          </p:cNvSpPr>
          <p:nvPr/>
        </p:nvSpPr>
        <p:spPr bwMode="auto">
          <a:xfrm>
            <a:off x="93663" y="2852738"/>
            <a:ext cx="4478337" cy="1800225"/>
          </a:xfrm>
          <a:prstGeom prst="rect">
            <a:avLst/>
          </a:prstGeom>
          <a:noFill/>
          <a:ln w="9525">
            <a:noFill/>
            <a:miter lim="800000"/>
            <a:headEnd/>
            <a:tailEnd/>
          </a:ln>
        </p:spPr>
        <p:txBody>
          <a:bodyPr wrap="none">
            <a:spAutoFit/>
          </a:bodyPr>
          <a:lstStyle/>
          <a:p>
            <a:r>
              <a:rPr lang="ru-RU" i="1">
                <a:solidFill>
                  <a:srgbClr val="800080"/>
                </a:solidFill>
              </a:rPr>
              <a:t>2) 16 – 4 = 12   чисел, в </a:t>
            </a:r>
          </a:p>
          <a:p>
            <a:r>
              <a:rPr lang="ru-RU" i="1">
                <a:solidFill>
                  <a:srgbClr val="800080"/>
                </a:solidFill>
              </a:rPr>
              <a:t>которых каждая цифра</a:t>
            </a:r>
          </a:p>
          <a:p>
            <a:r>
              <a:rPr lang="ru-RU" i="1">
                <a:solidFill>
                  <a:srgbClr val="800080"/>
                </a:solidFill>
              </a:rPr>
              <a:t>используется только</a:t>
            </a:r>
          </a:p>
          <a:p>
            <a:r>
              <a:rPr lang="ru-RU" i="1">
                <a:solidFill>
                  <a:srgbClr val="800080"/>
                </a:solidFill>
              </a:rPr>
              <a:t>1 раз;</a:t>
            </a:r>
          </a:p>
        </p:txBody>
      </p:sp>
      <p:sp>
        <p:nvSpPr>
          <p:cNvPr id="26690" name="Text Box 66"/>
          <p:cNvSpPr txBox="1">
            <a:spLocks noChangeArrowheads="1"/>
          </p:cNvSpPr>
          <p:nvPr/>
        </p:nvSpPr>
        <p:spPr bwMode="auto">
          <a:xfrm>
            <a:off x="107950" y="5013325"/>
            <a:ext cx="4910138" cy="519113"/>
          </a:xfrm>
          <a:prstGeom prst="rect">
            <a:avLst/>
          </a:prstGeom>
          <a:noFill/>
          <a:ln w="9525">
            <a:noFill/>
            <a:miter lim="800000"/>
            <a:headEnd/>
            <a:tailEnd/>
          </a:ln>
        </p:spPr>
        <p:txBody>
          <a:bodyPr wrap="none">
            <a:spAutoFit/>
          </a:bodyPr>
          <a:lstStyle/>
          <a:p>
            <a:r>
              <a:rPr lang="ru-RU" i="1">
                <a:solidFill>
                  <a:srgbClr val="800080"/>
                </a:solidFill>
              </a:rPr>
              <a:t>3) 3 * 4 = 12 чётных чисел.</a:t>
            </a:r>
          </a:p>
        </p:txBody>
      </p:sp>
      <p:sp>
        <p:nvSpPr>
          <p:cNvPr id="26691" name="Text Box 67"/>
          <p:cNvSpPr txBox="1">
            <a:spLocks noChangeArrowheads="1"/>
          </p:cNvSpPr>
          <p:nvPr/>
        </p:nvSpPr>
        <p:spPr bwMode="auto">
          <a:xfrm>
            <a:off x="447675" y="5773738"/>
            <a:ext cx="2163763" cy="369887"/>
          </a:xfrm>
          <a:prstGeom prst="rect">
            <a:avLst/>
          </a:prstGeom>
          <a:noFill/>
          <a:ln w="9525">
            <a:noFill/>
            <a:miter lim="800000"/>
            <a:headEnd/>
            <a:tailEnd/>
          </a:ln>
          <a:effectLst/>
        </p:spPr>
        <p:txBody>
          <a:bodyPr wrap="none">
            <a:spAutoFit/>
          </a:bodyPr>
          <a:lstStyle/>
          <a:p>
            <a:pPr>
              <a:defRPr/>
            </a:pPr>
            <a:r>
              <a:rPr lang="ru-RU" dirty="0">
                <a:solidFill>
                  <a:schemeClr val="accent4">
                    <a:lumMod val="75000"/>
                  </a:schemeClr>
                </a:solidFill>
              </a:rPr>
              <a:t>Ответ: 16,  12,  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500" fill="hold"/>
                                        <p:tgtEl>
                                          <p:spTgt spid="26628"/>
                                        </p:tgtEl>
                                        <p:attrNameLst>
                                          <p:attrName>ppt_w</p:attrName>
                                        </p:attrNameLst>
                                      </p:cBhvr>
                                      <p:tavLst>
                                        <p:tav tm="0">
                                          <p:val>
                                            <p:fltVal val="0"/>
                                          </p:val>
                                        </p:tav>
                                        <p:tav tm="100000">
                                          <p:val>
                                            <p:strVal val="#ppt_w"/>
                                          </p:val>
                                        </p:tav>
                                      </p:tavLst>
                                    </p:anim>
                                    <p:anim calcmode="lin" valueType="num">
                                      <p:cBhvr>
                                        <p:cTn id="8" dur="500" fill="hold"/>
                                        <p:tgtEl>
                                          <p:spTgt spid="26628"/>
                                        </p:tgtEl>
                                        <p:attrNameLst>
                                          <p:attrName>ppt_h</p:attrName>
                                        </p:attrNameLst>
                                      </p:cBhvr>
                                      <p:tavLst>
                                        <p:tav tm="0">
                                          <p:val>
                                            <p:fltVal val="0"/>
                                          </p:val>
                                        </p:tav>
                                        <p:tav tm="100000">
                                          <p:val>
                                            <p:strVal val="#ppt_h"/>
                                          </p:val>
                                        </p:tav>
                                      </p:tavLst>
                                    </p:anim>
                                    <p:animEffect transition="in" filter="fade">
                                      <p:cBhvr>
                                        <p:cTn id="9" dur="500"/>
                                        <p:tgtEl>
                                          <p:spTgt spid="26628"/>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6629"/>
                                        </p:tgtEl>
                                        <p:attrNameLst>
                                          <p:attrName>style.visibility</p:attrName>
                                        </p:attrNameLst>
                                      </p:cBhvr>
                                      <p:to>
                                        <p:strVal val="visible"/>
                                      </p:to>
                                    </p:set>
                                    <p:anim calcmode="discrete" valueType="clr">
                                      <p:cBhvr override="childStyle">
                                        <p:cTn id="14" dur="80"/>
                                        <p:tgtEl>
                                          <p:spTgt spid="2662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6629"/>
                                        </p:tgtEl>
                                        <p:attrNameLst>
                                          <p:attrName>fillcolor</p:attrName>
                                        </p:attrNameLst>
                                      </p:cBhvr>
                                      <p:tavLst>
                                        <p:tav tm="0">
                                          <p:val>
                                            <p:clrVal>
                                              <a:schemeClr val="accent2"/>
                                            </p:clrVal>
                                          </p:val>
                                        </p:tav>
                                        <p:tav tm="50000">
                                          <p:val>
                                            <p:clrVal>
                                              <a:schemeClr val="hlink"/>
                                            </p:clrVal>
                                          </p:val>
                                        </p:tav>
                                      </p:tavLst>
                                    </p:anim>
                                    <p:set>
                                      <p:cBhvr>
                                        <p:cTn id="16" dur="80"/>
                                        <p:tgtEl>
                                          <p:spTgt spid="2662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6630">
                                            <p:txEl>
                                              <p:pRg st="0" end="0"/>
                                            </p:txEl>
                                          </p:spTgt>
                                        </p:tgtEl>
                                        <p:attrNameLst>
                                          <p:attrName>style.visibility</p:attrName>
                                        </p:attrNameLst>
                                      </p:cBhvr>
                                      <p:to>
                                        <p:strVal val="visible"/>
                                      </p:to>
                                    </p:set>
                                    <p:anim calcmode="lin" valueType="num">
                                      <p:cBhvr>
                                        <p:cTn id="21" dur="500" fill="hold"/>
                                        <p:tgtEl>
                                          <p:spTgt spid="26630">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26630">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2663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6687"/>
                                        </p:tgtEl>
                                        <p:attrNameLst>
                                          <p:attrName>style.visibility</p:attrName>
                                        </p:attrNameLst>
                                      </p:cBhvr>
                                      <p:to>
                                        <p:strVal val="visible"/>
                                      </p:to>
                                    </p:set>
                                    <p:animEffect transition="in" filter="box(in)">
                                      <p:cBhvr>
                                        <p:cTn id="28" dur="500"/>
                                        <p:tgtEl>
                                          <p:spTgt spid="26687"/>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6688"/>
                                        </p:tgtEl>
                                        <p:attrNameLst>
                                          <p:attrName>style.visibility</p:attrName>
                                        </p:attrNameLst>
                                      </p:cBhvr>
                                      <p:to>
                                        <p:strVal val="visible"/>
                                      </p:to>
                                    </p:set>
                                    <p:anim calcmode="discrete" valueType="clr">
                                      <p:cBhvr override="childStyle">
                                        <p:cTn id="33" dur="80"/>
                                        <p:tgtEl>
                                          <p:spTgt spid="26688"/>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6688"/>
                                        </p:tgtEl>
                                        <p:attrNameLst>
                                          <p:attrName>fillcolor</p:attrName>
                                        </p:attrNameLst>
                                      </p:cBhvr>
                                      <p:tavLst>
                                        <p:tav tm="0">
                                          <p:val>
                                            <p:clrVal>
                                              <a:schemeClr val="accent2"/>
                                            </p:clrVal>
                                          </p:val>
                                        </p:tav>
                                        <p:tav tm="50000">
                                          <p:val>
                                            <p:clrVal>
                                              <a:schemeClr val="hlink"/>
                                            </p:clrVal>
                                          </p:val>
                                        </p:tav>
                                      </p:tavLst>
                                    </p:anim>
                                    <p:set>
                                      <p:cBhvr>
                                        <p:cTn id="35" dur="80"/>
                                        <p:tgtEl>
                                          <p:spTgt spid="26688"/>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26689"/>
                                        </p:tgtEl>
                                        <p:attrNameLst>
                                          <p:attrName>style.visibility</p:attrName>
                                        </p:attrNameLst>
                                      </p:cBhvr>
                                      <p:to>
                                        <p:strVal val="visible"/>
                                      </p:to>
                                    </p:set>
                                    <p:anim calcmode="discrete" valueType="clr">
                                      <p:cBhvr override="childStyle">
                                        <p:cTn id="40" dur="80"/>
                                        <p:tgtEl>
                                          <p:spTgt spid="26689"/>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6689"/>
                                        </p:tgtEl>
                                        <p:attrNameLst>
                                          <p:attrName>fillcolor</p:attrName>
                                        </p:attrNameLst>
                                      </p:cBhvr>
                                      <p:tavLst>
                                        <p:tav tm="0">
                                          <p:val>
                                            <p:clrVal>
                                              <a:schemeClr val="accent2"/>
                                            </p:clrVal>
                                          </p:val>
                                        </p:tav>
                                        <p:tav tm="50000">
                                          <p:val>
                                            <p:clrVal>
                                              <a:schemeClr val="hlink"/>
                                            </p:clrVal>
                                          </p:val>
                                        </p:tav>
                                      </p:tavLst>
                                    </p:anim>
                                    <p:set>
                                      <p:cBhvr>
                                        <p:cTn id="42" dur="80"/>
                                        <p:tgtEl>
                                          <p:spTgt spid="26689"/>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26690"/>
                                        </p:tgtEl>
                                        <p:attrNameLst>
                                          <p:attrName>style.visibility</p:attrName>
                                        </p:attrNameLst>
                                      </p:cBhvr>
                                      <p:to>
                                        <p:strVal val="visible"/>
                                      </p:to>
                                    </p:set>
                                    <p:anim calcmode="discrete" valueType="clr">
                                      <p:cBhvr override="childStyle">
                                        <p:cTn id="47" dur="80"/>
                                        <p:tgtEl>
                                          <p:spTgt spid="26690"/>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26690"/>
                                        </p:tgtEl>
                                        <p:attrNameLst>
                                          <p:attrName>fillcolor</p:attrName>
                                        </p:attrNameLst>
                                      </p:cBhvr>
                                      <p:tavLst>
                                        <p:tav tm="0">
                                          <p:val>
                                            <p:clrVal>
                                              <a:schemeClr val="accent2"/>
                                            </p:clrVal>
                                          </p:val>
                                        </p:tav>
                                        <p:tav tm="50000">
                                          <p:val>
                                            <p:clrVal>
                                              <a:schemeClr val="hlink"/>
                                            </p:clrVal>
                                          </p:val>
                                        </p:tav>
                                      </p:tavLst>
                                    </p:anim>
                                    <p:set>
                                      <p:cBhvr>
                                        <p:cTn id="49" dur="80"/>
                                        <p:tgtEl>
                                          <p:spTgt spid="26690"/>
                                        </p:tgtEl>
                                        <p:attrNameLst>
                                          <p:attrName>fill.type</p:attrName>
                                        </p:attrNameLst>
                                      </p:cBhvr>
                                      <p:to>
                                        <p:strVal val="solid"/>
                                      </p:to>
                                    </p:set>
                                  </p:childTnLst>
                                </p:cTn>
                              </p:par>
                            </p:childTnLst>
                          </p:cTn>
                        </p:par>
                        <p:par>
                          <p:cTn id="50" fill="hold">
                            <p:stCondLst>
                              <p:cond delay="840"/>
                            </p:stCondLst>
                            <p:childTnLst>
                              <p:par>
                                <p:cTn id="51" presetID="27" presetClass="entr" presetSubtype="0" fill="hold" grpId="0" nodeType="afterEffect">
                                  <p:stCondLst>
                                    <p:cond delay="0"/>
                                  </p:stCondLst>
                                  <p:iterate type="lt">
                                    <p:tmPct val="50000"/>
                                  </p:iterate>
                                  <p:childTnLst>
                                    <p:set>
                                      <p:cBhvr>
                                        <p:cTn id="52" dur="1" fill="hold">
                                          <p:stCondLst>
                                            <p:cond delay="0"/>
                                          </p:stCondLst>
                                        </p:cTn>
                                        <p:tgtEl>
                                          <p:spTgt spid="26691"/>
                                        </p:tgtEl>
                                        <p:attrNameLst>
                                          <p:attrName>style.visibility</p:attrName>
                                        </p:attrNameLst>
                                      </p:cBhvr>
                                      <p:to>
                                        <p:strVal val="visible"/>
                                      </p:to>
                                    </p:set>
                                    <p:anim calcmode="discrete" valueType="clr">
                                      <p:cBhvr override="childStyle">
                                        <p:cTn id="53" dur="80"/>
                                        <p:tgtEl>
                                          <p:spTgt spid="26691"/>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26691"/>
                                        </p:tgtEl>
                                        <p:attrNameLst>
                                          <p:attrName>fillcolor</p:attrName>
                                        </p:attrNameLst>
                                      </p:cBhvr>
                                      <p:tavLst>
                                        <p:tav tm="0">
                                          <p:val>
                                            <p:clrVal>
                                              <a:schemeClr val="accent2"/>
                                            </p:clrVal>
                                          </p:val>
                                        </p:tav>
                                        <p:tav tm="50000">
                                          <p:val>
                                            <p:clrVal>
                                              <a:schemeClr val="hlink"/>
                                            </p:clrVal>
                                          </p:val>
                                        </p:tav>
                                      </p:tavLst>
                                    </p:anim>
                                    <p:set>
                                      <p:cBhvr>
                                        <p:cTn id="55" dur="80"/>
                                        <p:tgtEl>
                                          <p:spTgt spid="2669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88" grpId="0"/>
      <p:bldP spid="26689" grpId="0"/>
      <p:bldP spid="26690" grpId="0"/>
      <p:bldP spid="2669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4"/>
          <p:cNvSpPr txBox="1">
            <a:spLocks noChangeArrowheads="1"/>
          </p:cNvSpPr>
          <p:nvPr/>
        </p:nvSpPr>
        <p:spPr bwMode="auto">
          <a:xfrm>
            <a:off x="611188" y="0"/>
            <a:ext cx="3557587" cy="519113"/>
          </a:xfrm>
          <a:prstGeom prst="rect">
            <a:avLst/>
          </a:prstGeom>
          <a:noFill/>
          <a:ln w="9525">
            <a:noFill/>
            <a:miter lim="800000"/>
            <a:headEnd/>
            <a:tailEnd/>
          </a:ln>
        </p:spPr>
        <p:txBody>
          <a:bodyPr wrap="none">
            <a:spAutoFit/>
          </a:bodyPr>
          <a:lstStyle/>
          <a:p>
            <a:r>
              <a:rPr lang="ru-RU">
                <a:solidFill>
                  <a:schemeClr val="bg1"/>
                </a:solidFill>
              </a:rPr>
              <a:t>Решения и ответы.</a:t>
            </a:r>
          </a:p>
        </p:txBody>
      </p:sp>
      <p:sp>
        <p:nvSpPr>
          <p:cNvPr id="28677" name="Text Box 5"/>
          <p:cNvSpPr txBox="1">
            <a:spLocks noChangeArrowheads="1"/>
          </p:cNvSpPr>
          <p:nvPr/>
        </p:nvSpPr>
        <p:spPr bwMode="auto">
          <a:xfrm>
            <a:off x="303213" y="588963"/>
            <a:ext cx="687387" cy="369887"/>
          </a:xfrm>
          <a:prstGeom prst="rect">
            <a:avLst/>
          </a:prstGeom>
          <a:noFill/>
          <a:ln w="9525">
            <a:noFill/>
            <a:miter lim="800000"/>
            <a:headEnd/>
            <a:tailEnd/>
          </a:ln>
        </p:spPr>
        <p:txBody>
          <a:bodyPr wrap="none">
            <a:spAutoFit/>
          </a:bodyPr>
          <a:lstStyle/>
          <a:p>
            <a:r>
              <a:rPr lang="ru-RU">
                <a:solidFill>
                  <a:srgbClr val="00B050"/>
                </a:solidFill>
              </a:rPr>
              <a:t>№3. </a:t>
            </a:r>
          </a:p>
        </p:txBody>
      </p:sp>
      <p:sp>
        <p:nvSpPr>
          <p:cNvPr id="28678" name="Text Box 6"/>
          <p:cNvSpPr txBox="1">
            <a:spLocks noChangeArrowheads="1"/>
          </p:cNvSpPr>
          <p:nvPr/>
        </p:nvSpPr>
        <p:spPr bwMode="auto">
          <a:xfrm>
            <a:off x="1547813" y="615950"/>
            <a:ext cx="4530725" cy="923925"/>
          </a:xfrm>
          <a:prstGeom prst="rect">
            <a:avLst/>
          </a:prstGeom>
          <a:noFill/>
          <a:ln w="9525">
            <a:noFill/>
            <a:miter lim="800000"/>
            <a:headEnd/>
            <a:tailEnd/>
          </a:ln>
        </p:spPr>
        <p:txBody>
          <a:bodyPr wrap="none">
            <a:spAutoFit/>
          </a:bodyPr>
          <a:lstStyle/>
          <a:p>
            <a:pPr>
              <a:defRPr/>
            </a:pPr>
            <a:r>
              <a:rPr lang="ru-RU" i="1" dirty="0">
                <a:solidFill>
                  <a:srgbClr val="0000FF"/>
                </a:solidFill>
              </a:rPr>
              <a:t>Быков </a:t>
            </a:r>
            <a:r>
              <a:rPr lang="ru-RU" i="1" dirty="0">
                <a:solidFill>
                  <a:schemeClr val="tx2">
                    <a:lumMod val="50000"/>
                  </a:schemeClr>
                </a:solidFill>
              </a:rPr>
              <a:t>+</a:t>
            </a:r>
            <a:r>
              <a:rPr lang="ru-RU" i="1" dirty="0">
                <a:solidFill>
                  <a:schemeClr val="bg2"/>
                </a:solidFill>
              </a:rPr>
              <a:t> </a:t>
            </a:r>
            <a:r>
              <a:rPr lang="ru-RU" i="1" dirty="0">
                <a:solidFill>
                  <a:srgbClr val="9900CC"/>
                </a:solidFill>
              </a:rPr>
              <a:t>Свистунов</a:t>
            </a:r>
            <a:r>
              <a:rPr lang="ru-RU" i="1" dirty="0">
                <a:solidFill>
                  <a:schemeClr val="bg2"/>
                </a:solidFill>
              </a:rPr>
              <a:t>         </a:t>
            </a:r>
            <a:r>
              <a:rPr lang="ru-RU" i="1" dirty="0">
                <a:solidFill>
                  <a:srgbClr val="2D8F2F"/>
                </a:solidFill>
              </a:rPr>
              <a:t>Умнов</a:t>
            </a:r>
            <a:r>
              <a:rPr lang="ru-RU" i="1" dirty="0">
                <a:solidFill>
                  <a:schemeClr val="bg2"/>
                </a:solidFill>
              </a:rPr>
              <a:t> </a:t>
            </a:r>
            <a:r>
              <a:rPr lang="ru-RU" i="1" dirty="0">
                <a:solidFill>
                  <a:schemeClr val="tx2">
                    <a:lumMod val="50000"/>
                  </a:schemeClr>
                </a:solidFill>
              </a:rPr>
              <a:t>+</a:t>
            </a:r>
            <a:r>
              <a:rPr lang="ru-RU" i="1" dirty="0">
                <a:solidFill>
                  <a:schemeClr val="bg2"/>
                </a:solidFill>
              </a:rPr>
              <a:t> </a:t>
            </a:r>
            <a:r>
              <a:rPr lang="ru-RU" i="1" dirty="0">
                <a:solidFill>
                  <a:srgbClr val="FF0066"/>
                </a:solidFill>
              </a:rPr>
              <a:t>Дубов</a:t>
            </a:r>
          </a:p>
          <a:p>
            <a:pPr>
              <a:defRPr/>
            </a:pPr>
            <a:r>
              <a:rPr lang="ru-RU" i="1" dirty="0">
                <a:solidFill>
                  <a:srgbClr val="0000FF"/>
                </a:solidFill>
              </a:rPr>
              <a:t>Быков</a:t>
            </a:r>
            <a:r>
              <a:rPr lang="ru-RU" i="1" dirty="0">
                <a:solidFill>
                  <a:schemeClr val="bg2"/>
                </a:solidFill>
              </a:rPr>
              <a:t> </a:t>
            </a:r>
            <a:r>
              <a:rPr lang="ru-RU" i="1" dirty="0">
                <a:solidFill>
                  <a:schemeClr val="tx2">
                    <a:lumMod val="50000"/>
                  </a:schemeClr>
                </a:solidFill>
              </a:rPr>
              <a:t>+</a:t>
            </a:r>
            <a:r>
              <a:rPr lang="ru-RU" i="1" dirty="0">
                <a:solidFill>
                  <a:schemeClr val="bg2"/>
                </a:solidFill>
              </a:rPr>
              <a:t> </a:t>
            </a:r>
            <a:r>
              <a:rPr lang="ru-RU" i="1" dirty="0">
                <a:solidFill>
                  <a:srgbClr val="2D8F2F"/>
                </a:solidFill>
              </a:rPr>
              <a:t>Умнов</a:t>
            </a:r>
            <a:r>
              <a:rPr lang="ru-RU" i="1" dirty="0">
                <a:solidFill>
                  <a:schemeClr val="bg2"/>
                </a:solidFill>
              </a:rPr>
              <a:t>         </a:t>
            </a:r>
            <a:r>
              <a:rPr lang="ru-RU" i="1" dirty="0">
                <a:solidFill>
                  <a:srgbClr val="9900CC"/>
                </a:solidFill>
              </a:rPr>
              <a:t>Свистунов</a:t>
            </a:r>
            <a:r>
              <a:rPr lang="ru-RU" i="1" dirty="0">
                <a:solidFill>
                  <a:schemeClr val="bg2"/>
                </a:solidFill>
              </a:rPr>
              <a:t> </a:t>
            </a:r>
            <a:r>
              <a:rPr lang="ru-RU" i="1" dirty="0">
                <a:solidFill>
                  <a:schemeClr val="bg2">
                    <a:lumMod val="10000"/>
                  </a:schemeClr>
                </a:solidFill>
              </a:rPr>
              <a:t>+</a:t>
            </a:r>
            <a:r>
              <a:rPr lang="ru-RU" i="1" dirty="0">
                <a:solidFill>
                  <a:schemeClr val="bg2"/>
                </a:solidFill>
              </a:rPr>
              <a:t> </a:t>
            </a:r>
            <a:r>
              <a:rPr lang="ru-RU" i="1" dirty="0">
                <a:solidFill>
                  <a:srgbClr val="2D8F2F"/>
                </a:solidFill>
              </a:rPr>
              <a:t>Умнов</a:t>
            </a:r>
          </a:p>
          <a:p>
            <a:pPr>
              <a:defRPr/>
            </a:pPr>
            <a:r>
              <a:rPr lang="ru-RU" i="1" dirty="0">
                <a:solidFill>
                  <a:srgbClr val="0000FF"/>
                </a:solidFill>
              </a:rPr>
              <a:t>Быков</a:t>
            </a:r>
            <a:r>
              <a:rPr lang="ru-RU" i="1" dirty="0">
                <a:solidFill>
                  <a:schemeClr val="bg2"/>
                </a:solidFill>
              </a:rPr>
              <a:t> </a:t>
            </a:r>
            <a:r>
              <a:rPr lang="ru-RU" i="1" dirty="0">
                <a:solidFill>
                  <a:schemeClr val="bg2">
                    <a:lumMod val="10000"/>
                  </a:schemeClr>
                </a:solidFill>
              </a:rPr>
              <a:t>+</a:t>
            </a:r>
            <a:r>
              <a:rPr lang="ru-RU" i="1" dirty="0">
                <a:solidFill>
                  <a:schemeClr val="bg2"/>
                </a:solidFill>
              </a:rPr>
              <a:t> </a:t>
            </a:r>
            <a:r>
              <a:rPr lang="ru-RU" i="1" dirty="0">
                <a:solidFill>
                  <a:srgbClr val="FF0066"/>
                </a:solidFill>
              </a:rPr>
              <a:t>Дубов</a:t>
            </a:r>
            <a:r>
              <a:rPr lang="ru-RU" i="1" dirty="0">
                <a:solidFill>
                  <a:schemeClr val="bg2"/>
                </a:solidFill>
              </a:rPr>
              <a:t>         </a:t>
            </a:r>
            <a:r>
              <a:rPr lang="ru-RU" i="1" dirty="0">
                <a:solidFill>
                  <a:srgbClr val="9900CC"/>
                </a:solidFill>
              </a:rPr>
              <a:t>Свистунов</a:t>
            </a:r>
            <a:r>
              <a:rPr lang="ru-RU" i="1" dirty="0">
                <a:solidFill>
                  <a:schemeClr val="bg2"/>
                </a:solidFill>
              </a:rPr>
              <a:t> </a:t>
            </a:r>
            <a:r>
              <a:rPr lang="ru-RU" i="1" dirty="0">
                <a:solidFill>
                  <a:schemeClr val="bg2">
                    <a:lumMod val="10000"/>
                  </a:schemeClr>
                </a:solidFill>
              </a:rPr>
              <a:t>+ </a:t>
            </a:r>
            <a:r>
              <a:rPr lang="ru-RU" i="1" dirty="0">
                <a:solidFill>
                  <a:srgbClr val="FF0066"/>
                </a:solidFill>
              </a:rPr>
              <a:t>Дубов</a:t>
            </a:r>
          </a:p>
        </p:txBody>
      </p:sp>
      <p:sp>
        <p:nvSpPr>
          <p:cNvPr id="28679" name="Text Box 7"/>
          <p:cNvSpPr txBox="1">
            <a:spLocks noChangeArrowheads="1"/>
          </p:cNvSpPr>
          <p:nvPr/>
        </p:nvSpPr>
        <p:spPr bwMode="auto">
          <a:xfrm>
            <a:off x="592138" y="2100263"/>
            <a:ext cx="2200275" cy="369887"/>
          </a:xfrm>
          <a:prstGeom prst="rect">
            <a:avLst/>
          </a:prstGeom>
          <a:noFill/>
          <a:ln w="9525">
            <a:noFill/>
            <a:miter lim="800000"/>
            <a:headEnd/>
            <a:tailEnd/>
          </a:ln>
        </p:spPr>
        <p:txBody>
          <a:bodyPr wrap="none">
            <a:spAutoFit/>
          </a:bodyPr>
          <a:lstStyle/>
          <a:p>
            <a:r>
              <a:rPr lang="ru-RU">
                <a:solidFill>
                  <a:srgbClr val="00B050"/>
                </a:solidFill>
              </a:rPr>
              <a:t>Ответ: 6 способов</a:t>
            </a:r>
            <a:r>
              <a:rPr lang="ru-RU">
                <a:solidFill>
                  <a:schemeClr val="bg2"/>
                </a:solidFill>
              </a:rPr>
              <a:t>.</a:t>
            </a:r>
          </a:p>
        </p:txBody>
      </p:sp>
      <p:sp>
        <p:nvSpPr>
          <p:cNvPr id="28680" name="Text Box 8"/>
          <p:cNvSpPr txBox="1">
            <a:spLocks noChangeArrowheads="1"/>
          </p:cNvSpPr>
          <p:nvPr/>
        </p:nvSpPr>
        <p:spPr bwMode="auto">
          <a:xfrm>
            <a:off x="376238" y="2997200"/>
            <a:ext cx="623887" cy="369888"/>
          </a:xfrm>
          <a:prstGeom prst="rect">
            <a:avLst/>
          </a:prstGeom>
          <a:noFill/>
          <a:ln w="9525">
            <a:noFill/>
            <a:miter lim="800000"/>
            <a:headEnd/>
            <a:tailEnd/>
          </a:ln>
        </p:spPr>
        <p:txBody>
          <a:bodyPr wrap="none">
            <a:spAutoFit/>
          </a:bodyPr>
          <a:lstStyle/>
          <a:p>
            <a:r>
              <a:rPr lang="ru-RU">
                <a:solidFill>
                  <a:srgbClr val="00B050"/>
                </a:solidFill>
              </a:rPr>
              <a:t>№4.</a:t>
            </a:r>
          </a:p>
        </p:txBody>
      </p:sp>
      <p:sp>
        <p:nvSpPr>
          <p:cNvPr id="28681" name="Text Box 9"/>
          <p:cNvSpPr txBox="1">
            <a:spLocks noChangeArrowheads="1"/>
          </p:cNvSpPr>
          <p:nvPr/>
        </p:nvSpPr>
        <p:spPr bwMode="auto">
          <a:xfrm>
            <a:off x="1835150" y="2997200"/>
            <a:ext cx="495300" cy="1373188"/>
          </a:xfrm>
          <a:prstGeom prst="rect">
            <a:avLst/>
          </a:prstGeom>
          <a:noFill/>
          <a:ln w="9525">
            <a:noFill/>
            <a:miter lim="800000"/>
            <a:headEnd/>
            <a:tailEnd/>
          </a:ln>
        </p:spPr>
        <p:txBody>
          <a:bodyPr wrap="none">
            <a:spAutoFit/>
          </a:bodyPr>
          <a:lstStyle/>
          <a:p>
            <a:r>
              <a:rPr lang="ru-RU">
                <a:solidFill>
                  <a:srgbClr val="FF0066"/>
                </a:solidFill>
              </a:rPr>
              <a:t>р</a:t>
            </a:r>
          </a:p>
          <a:p>
            <a:r>
              <a:rPr lang="ru-RU">
                <a:solidFill>
                  <a:srgbClr val="0000FF"/>
                </a:solidFill>
              </a:rPr>
              <a:t>м</a:t>
            </a:r>
          </a:p>
          <a:p>
            <a:r>
              <a:rPr lang="ru-RU">
                <a:solidFill>
                  <a:srgbClr val="800080"/>
                </a:solidFill>
              </a:rPr>
              <a:t>ф</a:t>
            </a:r>
          </a:p>
        </p:txBody>
      </p:sp>
      <p:sp>
        <p:nvSpPr>
          <p:cNvPr id="28682" name="Text Box 10"/>
          <p:cNvSpPr txBox="1">
            <a:spLocks noChangeArrowheads="1"/>
          </p:cNvSpPr>
          <p:nvPr/>
        </p:nvSpPr>
        <p:spPr bwMode="auto">
          <a:xfrm>
            <a:off x="2339975" y="2997200"/>
            <a:ext cx="495300" cy="1373188"/>
          </a:xfrm>
          <a:prstGeom prst="rect">
            <a:avLst/>
          </a:prstGeom>
          <a:noFill/>
          <a:ln w="9525">
            <a:noFill/>
            <a:miter lim="800000"/>
            <a:headEnd/>
            <a:tailEnd/>
          </a:ln>
        </p:spPr>
        <p:txBody>
          <a:bodyPr wrap="none">
            <a:spAutoFit/>
          </a:bodyPr>
          <a:lstStyle/>
          <a:p>
            <a:r>
              <a:rPr lang="ru-RU">
                <a:solidFill>
                  <a:srgbClr val="FF0066"/>
                </a:solidFill>
              </a:rPr>
              <a:t>р</a:t>
            </a:r>
          </a:p>
          <a:p>
            <a:r>
              <a:rPr lang="ru-RU">
                <a:solidFill>
                  <a:srgbClr val="800080"/>
                </a:solidFill>
              </a:rPr>
              <a:t>ф</a:t>
            </a:r>
          </a:p>
          <a:p>
            <a:r>
              <a:rPr lang="ru-RU">
                <a:solidFill>
                  <a:srgbClr val="0000FF"/>
                </a:solidFill>
              </a:rPr>
              <a:t>м</a:t>
            </a:r>
          </a:p>
        </p:txBody>
      </p:sp>
      <p:sp>
        <p:nvSpPr>
          <p:cNvPr id="28683" name="Text Box 11"/>
          <p:cNvSpPr txBox="1">
            <a:spLocks noChangeArrowheads="1"/>
          </p:cNvSpPr>
          <p:nvPr/>
        </p:nvSpPr>
        <p:spPr bwMode="auto">
          <a:xfrm>
            <a:off x="2916238" y="2997200"/>
            <a:ext cx="495300" cy="1373188"/>
          </a:xfrm>
          <a:prstGeom prst="rect">
            <a:avLst/>
          </a:prstGeom>
          <a:noFill/>
          <a:ln w="9525">
            <a:noFill/>
            <a:miter lim="800000"/>
            <a:headEnd/>
            <a:tailEnd/>
          </a:ln>
        </p:spPr>
        <p:txBody>
          <a:bodyPr wrap="none">
            <a:spAutoFit/>
          </a:bodyPr>
          <a:lstStyle/>
          <a:p>
            <a:r>
              <a:rPr lang="ru-RU">
                <a:solidFill>
                  <a:srgbClr val="0000FF"/>
                </a:solidFill>
              </a:rPr>
              <a:t>м</a:t>
            </a:r>
          </a:p>
          <a:p>
            <a:r>
              <a:rPr lang="ru-RU">
                <a:solidFill>
                  <a:srgbClr val="FF0066"/>
                </a:solidFill>
              </a:rPr>
              <a:t>р</a:t>
            </a:r>
          </a:p>
          <a:p>
            <a:r>
              <a:rPr lang="ru-RU">
                <a:solidFill>
                  <a:srgbClr val="800080"/>
                </a:solidFill>
              </a:rPr>
              <a:t>ф</a:t>
            </a:r>
          </a:p>
        </p:txBody>
      </p:sp>
      <p:sp>
        <p:nvSpPr>
          <p:cNvPr id="28684" name="Text Box 12"/>
          <p:cNvSpPr txBox="1">
            <a:spLocks noChangeArrowheads="1"/>
          </p:cNvSpPr>
          <p:nvPr/>
        </p:nvSpPr>
        <p:spPr bwMode="auto">
          <a:xfrm>
            <a:off x="3429000" y="2997200"/>
            <a:ext cx="495300" cy="1373188"/>
          </a:xfrm>
          <a:prstGeom prst="rect">
            <a:avLst/>
          </a:prstGeom>
          <a:noFill/>
          <a:ln w="9525">
            <a:noFill/>
            <a:miter lim="800000"/>
            <a:headEnd/>
            <a:tailEnd/>
          </a:ln>
        </p:spPr>
        <p:txBody>
          <a:bodyPr wrap="none">
            <a:spAutoFit/>
          </a:bodyPr>
          <a:lstStyle/>
          <a:p>
            <a:r>
              <a:rPr lang="ru-RU">
                <a:solidFill>
                  <a:srgbClr val="0000FF"/>
                </a:solidFill>
              </a:rPr>
              <a:t>м</a:t>
            </a:r>
          </a:p>
          <a:p>
            <a:r>
              <a:rPr lang="ru-RU">
                <a:solidFill>
                  <a:srgbClr val="800080"/>
                </a:solidFill>
              </a:rPr>
              <a:t>ф</a:t>
            </a:r>
          </a:p>
          <a:p>
            <a:r>
              <a:rPr lang="ru-RU">
                <a:solidFill>
                  <a:srgbClr val="FF0066"/>
                </a:solidFill>
              </a:rPr>
              <a:t>р</a:t>
            </a:r>
          </a:p>
        </p:txBody>
      </p:sp>
      <p:sp>
        <p:nvSpPr>
          <p:cNvPr id="28685" name="Text Box 13"/>
          <p:cNvSpPr txBox="1">
            <a:spLocks noChangeArrowheads="1"/>
          </p:cNvSpPr>
          <p:nvPr/>
        </p:nvSpPr>
        <p:spPr bwMode="auto">
          <a:xfrm>
            <a:off x="3924300" y="2997200"/>
            <a:ext cx="495300" cy="1373188"/>
          </a:xfrm>
          <a:prstGeom prst="rect">
            <a:avLst/>
          </a:prstGeom>
          <a:noFill/>
          <a:ln w="9525">
            <a:noFill/>
            <a:miter lim="800000"/>
            <a:headEnd/>
            <a:tailEnd/>
          </a:ln>
        </p:spPr>
        <p:txBody>
          <a:bodyPr wrap="none">
            <a:spAutoFit/>
          </a:bodyPr>
          <a:lstStyle/>
          <a:p>
            <a:r>
              <a:rPr lang="ru-RU">
                <a:solidFill>
                  <a:srgbClr val="800080"/>
                </a:solidFill>
              </a:rPr>
              <a:t>ф</a:t>
            </a:r>
          </a:p>
          <a:p>
            <a:r>
              <a:rPr lang="ru-RU">
                <a:solidFill>
                  <a:srgbClr val="FF0066"/>
                </a:solidFill>
              </a:rPr>
              <a:t>р</a:t>
            </a:r>
          </a:p>
          <a:p>
            <a:r>
              <a:rPr lang="ru-RU">
                <a:solidFill>
                  <a:srgbClr val="0000FF"/>
                </a:solidFill>
              </a:rPr>
              <a:t>м</a:t>
            </a:r>
          </a:p>
        </p:txBody>
      </p:sp>
      <p:sp>
        <p:nvSpPr>
          <p:cNvPr id="28686" name="Text Box 14"/>
          <p:cNvSpPr txBox="1">
            <a:spLocks noChangeArrowheads="1"/>
          </p:cNvSpPr>
          <p:nvPr/>
        </p:nvSpPr>
        <p:spPr bwMode="auto">
          <a:xfrm>
            <a:off x="4427538" y="2997200"/>
            <a:ext cx="495300" cy="1373188"/>
          </a:xfrm>
          <a:prstGeom prst="rect">
            <a:avLst/>
          </a:prstGeom>
          <a:noFill/>
          <a:ln w="9525">
            <a:noFill/>
            <a:miter lim="800000"/>
            <a:headEnd/>
            <a:tailEnd/>
          </a:ln>
        </p:spPr>
        <p:txBody>
          <a:bodyPr wrap="none">
            <a:spAutoFit/>
          </a:bodyPr>
          <a:lstStyle/>
          <a:p>
            <a:r>
              <a:rPr lang="ru-RU">
                <a:solidFill>
                  <a:srgbClr val="800080"/>
                </a:solidFill>
              </a:rPr>
              <a:t>ф</a:t>
            </a:r>
          </a:p>
          <a:p>
            <a:r>
              <a:rPr lang="ru-RU">
                <a:solidFill>
                  <a:srgbClr val="0000FF"/>
                </a:solidFill>
              </a:rPr>
              <a:t>м</a:t>
            </a:r>
          </a:p>
          <a:p>
            <a:r>
              <a:rPr lang="ru-RU">
                <a:solidFill>
                  <a:srgbClr val="FF0066"/>
                </a:solidFill>
              </a:rPr>
              <a:t>р</a:t>
            </a:r>
          </a:p>
        </p:txBody>
      </p:sp>
      <p:sp>
        <p:nvSpPr>
          <p:cNvPr id="28687" name="Text Box 15"/>
          <p:cNvSpPr txBox="1">
            <a:spLocks noChangeArrowheads="1"/>
          </p:cNvSpPr>
          <p:nvPr/>
        </p:nvSpPr>
        <p:spPr bwMode="auto">
          <a:xfrm>
            <a:off x="376238" y="4549775"/>
            <a:ext cx="2319337" cy="369888"/>
          </a:xfrm>
          <a:prstGeom prst="rect">
            <a:avLst/>
          </a:prstGeom>
          <a:noFill/>
          <a:ln w="9525">
            <a:noFill/>
            <a:miter lim="800000"/>
            <a:headEnd/>
            <a:tailEnd/>
          </a:ln>
        </p:spPr>
        <p:txBody>
          <a:bodyPr wrap="none">
            <a:spAutoFit/>
          </a:bodyPr>
          <a:lstStyle/>
          <a:p>
            <a:r>
              <a:rPr lang="ru-RU">
                <a:solidFill>
                  <a:srgbClr val="00B050"/>
                </a:solidFill>
              </a:rPr>
              <a:t>Ответ: 6 вариантов.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ppt_w</p:attrName>
                                        </p:attrNameLst>
                                      </p:cBhvr>
                                      <p:tavLst>
                                        <p:tav tm="0">
                                          <p:val>
                                            <p:fltVal val="0"/>
                                          </p:val>
                                        </p:tav>
                                        <p:tav tm="100000">
                                          <p:val>
                                            <p:strVal val="#ppt_w"/>
                                          </p:val>
                                        </p:tav>
                                      </p:tavLst>
                                    </p:anim>
                                    <p:anim calcmode="lin" valueType="num">
                                      <p:cBhvr>
                                        <p:cTn id="8" dur="500" fill="hold"/>
                                        <p:tgtEl>
                                          <p:spTgt spid="28676"/>
                                        </p:tgtEl>
                                        <p:attrNameLst>
                                          <p:attrName>ppt_h</p:attrName>
                                        </p:attrNameLst>
                                      </p:cBhvr>
                                      <p:tavLst>
                                        <p:tav tm="0">
                                          <p:val>
                                            <p:fltVal val="0"/>
                                          </p:val>
                                        </p:tav>
                                        <p:tav tm="100000">
                                          <p:val>
                                            <p:strVal val="#ppt_h"/>
                                          </p:val>
                                        </p:tav>
                                      </p:tavLst>
                                    </p:anim>
                                    <p:animEffect transition="in" filter="fade">
                                      <p:cBhvr>
                                        <p:cTn id="9" dur="500"/>
                                        <p:tgtEl>
                                          <p:spTgt spid="28676"/>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8677"/>
                                        </p:tgtEl>
                                        <p:attrNameLst>
                                          <p:attrName>style.visibility</p:attrName>
                                        </p:attrNameLst>
                                      </p:cBhvr>
                                      <p:to>
                                        <p:strVal val="visible"/>
                                      </p:to>
                                    </p:set>
                                    <p:anim calcmode="lin" valueType="num">
                                      <p:cBhvr>
                                        <p:cTn id="13" dur="500" fill="hold"/>
                                        <p:tgtEl>
                                          <p:spTgt spid="28677"/>
                                        </p:tgtEl>
                                        <p:attrNameLst>
                                          <p:attrName>ppt_w</p:attrName>
                                        </p:attrNameLst>
                                      </p:cBhvr>
                                      <p:tavLst>
                                        <p:tav tm="0">
                                          <p:val>
                                            <p:fltVal val="0"/>
                                          </p:val>
                                        </p:tav>
                                        <p:tav tm="100000">
                                          <p:val>
                                            <p:strVal val="#ppt_w"/>
                                          </p:val>
                                        </p:tav>
                                      </p:tavLst>
                                    </p:anim>
                                    <p:anim calcmode="lin" valueType="num">
                                      <p:cBhvr>
                                        <p:cTn id="14" dur="500" fill="hold"/>
                                        <p:tgtEl>
                                          <p:spTgt spid="28677"/>
                                        </p:tgtEl>
                                        <p:attrNameLst>
                                          <p:attrName>ppt_h</p:attrName>
                                        </p:attrNameLst>
                                      </p:cBhvr>
                                      <p:tavLst>
                                        <p:tav tm="0">
                                          <p:val>
                                            <p:fltVal val="0"/>
                                          </p:val>
                                        </p:tav>
                                        <p:tav tm="100000">
                                          <p:val>
                                            <p:strVal val="#ppt_h"/>
                                          </p:val>
                                        </p:tav>
                                      </p:tavLst>
                                    </p:anim>
                                    <p:animEffect transition="in" filter="fade">
                                      <p:cBhvr>
                                        <p:cTn id="15" dur="500"/>
                                        <p:tgtEl>
                                          <p:spTgt spid="28677"/>
                                        </p:tgtEl>
                                      </p:cBhvr>
                                    </p:animEffect>
                                  </p:childTnLst>
                                </p:cTn>
                              </p:par>
                            </p:childTnLst>
                          </p:cTn>
                        </p:par>
                        <p:par>
                          <p:cTn id="16" fill="hold">
                            <p:stCondLst>
                              <p:cond delay="1000"/>
                            </p:stCondLst>
                            <p:childTnLst>
                              <p:par>
                                <p:cTn id="17" presetID="40" presetClass="entr" presetSubtype="0" fill="hold" grpId="0" nodeType="afterEffect">
                                  <p:stCondLst>
                                    <p:cond delay="0"/>
                                  </p:stCondLst>
                                  <p:iterate type="lt">
                                    <p:tmPct val="10000"/>
                                  </p:iterate>
                                  <p:childTnLst>
                                    <p:set>
                                      <p:cBhvr>
                                        <p:cTn id="18" dur="1" fill="hold">
                                          <p:stCondLst>
                                            <p:cond delay="0"/>
                                          </p:stCondLst>
                                        </p:cTn>
                                        <p:tgtEl>
                                          <p:spTgt spid="28678"/>
                                        </p:tgtEl>
                                        <p:attrNameLst>
                                          <p:attrName>style.visibility</p:attrName>
                                        </p:attrNameLst>
                                      </p:cBhvr>
                                      <p:to>
                                        <p:strVal val="visible"/>
                                      </p:to>
                                    </p:set>
                                    <p:animEffect transition="in" filter="fade">
                                      <p:cBhvr>
                                        <p:cTn id="19" dur="1000"/>
                                        <p:tgtEl>
                                          <p:spTgt spid="28678"/>
                                        </p:tgtEl>
                                      </p:cBhvr>
                                    </p:animEffect>
                                    <p:anim calcmode="lin" valueType="num">
                                      <p:cBhvr>
                                        <p:cTn id="20" dur="1000" fill="hold"/>
                                        <p:tgtEl>
                                          <p:spTgt spid="28678"/>
                                        </p:tgtEl>
                                        <p:attrNameLst>
                                          <p:attrName>ppt_x</p:attrName>
                                        </p:attrNameLst>
                                      </p:cBhvr>
                                      <p:tavLst>
                                        <p:tav tm="0">
                                          <p:val>
                                            <p:strVal val="#ppt_x-.1"/>
                                          </p:val>
                                        </p:tav>
                                        <p:tav tm="100000">
                                          <p:val>
                                            <p:strVal val="#ppt_x"/>
                                          </p:val>
                                        </p:tav>
                                      </p:tavLst>
                                    </p:anim>
                                    <p:anim calcmode="lin" valueType="num">
                                      <p:cBhvr>
                                        <p:cTn id="21" dur="1000" fill="hold"/>
                                        <p:tgtEl>
                                          <p:spTgt spid="28678"/>
                                        </p:tgtEl>
                                        <p:attrNameLst>
                                          <p:attrName>ppt_y</p:attrName>
                                        </p:attrNameLst>
                                      </p:cBhvr>
                                      <p:tavLst>
                                        <p:tav tm="0">
                                          <p:val>
                                            <p:strVal val="#ppt_y"/>
                                          </p:val>
                                        </p:tav>
                                        <p:tav tm="100000">
                                          <p:val>
                                            <p:strVal val="#ppt_y"/>
                                          </p:val>
                                        </p:tav>
                                      </p:tavLst>
                                    </p:anim>
                                  </p:childTnLst>
                                </p:cTn>
                              </p:par>
                            </p:childTnLst>
                          </p:cTn>
                        </p:par>
                        <p:par>
                          <p:cTn id="22" fill="hold">
                            <p:stCondLst>
                              <p:cond delay="9700"/>
                            </p:stCondLst>
                            <p:childTnLst>
                              <p:par>
                                <p:cTn id="23" presetID="53" presetClass="entr" presetSubtype="0" fill="hold" grpId="0" nodeType="afterEffect">
                                  <p:stCondLst>
                                    <p:cond delay="0"/>
                                  </p:stCondLst>
                                  <p:childTnLst>
                                    <p:set>
                                      <p:cBhvr>
                                        <p:cTn id="24" dur="1" fill="hold">
                                          <p:stCondLst>
                                            <p:cond delay="0"/>
                                          </p:stCondLst>
                                        </p:cTn>
                                        <p:tgtEl>
                                          <p:spTgt spid="28679"/>
                                        </p:tgtEl>
                                        <p:attrNameLst>
                                          <p:attrName>style.visibility</p:attrName>
                                        </p:attrNameLst>
                                      </p:cBhvr>
                                      <p:to>
                                        <p:strVal val="visible"/>
                                      </p:to>
                                    </p:set>
                                    <p:anim calcmode="lin" valueType="num">
                                      <p:cBhvr>
                                        <p:cTn id="25" dur="500" fill="hold"/>
                                        <p:tgtEl>
                                          <p:spTgt spid="28679"/>
                                        </p:tgtEl>
                                        <p:attrNameLst>
                                          <p:attrName>ppt_w</p:attrName>
                                        </p:attrNameLst>
                                      </p:cBhvr>
                                      <p:tavLst>
                                        <p:tav tm="0">
                                          <p:val>
                                            <p:fltVal val="0"/>
                                          </p:val>
                                        </p:tav>
                                        <p:tav tm="100000">
                                          <p:val>
                                            <p:strVal val="#ppt_w"/>
                                          </p:val>
                                        </p:tav>
                                      </p:tavLst>
                                    </p:anim>
                                    <p:anim calcmode="lin" valueType="num">
                                      <p:cBhvr>
                                        <p:cTn id="26" dur="500" fill="hold"/>
                                        <p:tgtEl>
                                          <p:spTgt spid="28679"/>
                                        </p:tgtEl>
                                        <p:attrNameLst>
                                          <p:attrName>ppt_h</p:attrName>
                                        </p:attrNameLst>
                                      </p:cBhvr>
                                      <p:tavLst>
                                        <p:tav tm="0">
                                          <p:val>
                                            <p:fltVal val="0"/>
                                          </p:val>
                                        </p:tav>
                                        <p:tav tm="100000">
                                          <p:val>
                                            <p:strVal val="#ppt_h"/>
                                          </p:val>
                                        </p:tav>
                                      </p:tavLst>
                                    </p:anim>
                                    <p:animEffect transition="in" filter="fade">
                                      <p:cBhvr>
                                        <p:cTn id="27" dur="500"/>
                                        <p:tgtEl>
                                          <p:spTgt spid="2867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28680"/>
                                        </p:tgtEl>
                                        <p:attrNameLst>
                                          <p:attrName>style.visibility</p:attrName>
                                        </p:attrNameLst>
                                      </p:cBhvr>
                                      <p:to>
                                        <p:strVal val="visible"/>
                                      </p:to>
                                    </p:set>
                                    <p:anim calcmode="lin" valueType="num">
                                      <p:cBhvr>
                                        <p:cTn id="32" dur="500" fill="hold"/>
                                        <p:tgtEl>
                                          <p:spTgt spid="28680"/>
                                        </p:tgtEl>
                                        <p:attrNameLst>
                                          <p:attrName>ppt_w</p:attrName>
                                        </p:attrNameLst>
                                      </p:cBhvr>
                                      <p:tavLst>
                                        <p:tav tm="0">
                                          <p:val>
                                            <p:fltVal val="0"/>
                                          </p:val>
                                        </p:tav>
                                        <p:tav tm="100000">
                                          <p:val>
                                            <p:strVal val="#ppt_w"/>
                                          </p:val>
                                        </p:tav>
                                      </p:tavLst>
                                    </p:anim>
                                    <p:anim calcmode="lin" valueType="num">
                                      <p:cBhvr>
                                        <p:cTn id="33" dur="500" fill="hold"/>
                                        <p:tgtEl>
                                          <p:spTgt spid="28680"/>
                                        </p:tgtEl>
                                        <p:attrNameLst>
                                          <p:attrName>ppt_h</p:attrName>
                                        </p:attrNameLst>
                                      </p:cBhvr>
                                      <p:tavLst>
                                        <p:tav tm="0">
                                          <p:val>
                                            <p:fltVal val="0"/>
                                          </p:val>
                                        </p:tav>
                                        <p:tav tm="100000">
                                          <p:val>
                                            <p:strVal val="#ppt_h"/>
                                          </p:val>
                                        </p:tav>
                                      </p:tavLst>
                                    </p:anim>
                                    <p:animEffect transition="in" filter="fade">
                                      <p:cBhvr>
                                        <p:cTn id="34" dur="500"/>
                                        <p:tgtEl>
                                          <p:spTgt spid="28680"/>
                                        </p:tgtEl>
                                      </p:cBhvr>
                                    </p:animEffec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28681"/>
                                        </p:tgtEl>
                                        <p:attrNameLst>
                                          <p:attrName>style.visibility</p:attrName>
                                        </p:attrNameLst>
                                      </p:cBhvr>
                                      <p:to>
                                        <p:strVal val="visible"/>
                                      </p:to>
                                    </p:set>
                                    <p:anim calcmode="discrete" valueType="clr">
                                      <p:cBhvr override="childStyle">
                                        <p:cTn id="39" dur="500"/>
                                        <p:tgtEl>
                                          <p:spTgt spid="28681"/>
                                        </p:tgtEl>
                                        <p:attrNameLst>
                                          <p:attrName>style.color</p:attrName>
                                        </p:attrNameLst>
                                      </p:cBhvr>
                                      <p:tavLst>
                                        <p:tav tm="0">
                                          <p:val>
                                            <p:clrVal>
                                              <a:schemeClr val="accent2"/>
                                            </p:clrVal>
                                          </p:val>
                                        </p:tav>
                                        <p:tav tm="50000">
                                          <p:val>
                                            <p:clrVal>
                                              <a:schemeClr val="hlink"/>
                                            </p:clrVal>
                                          </p:val>
                                        </p:tav>
                                      </p:tavLst>
                                    </p:anim>
                                    <p:anim calcmode="discrete" valueType="clr">
                                      <p:cBhvr>
                                        <p:cTn id="40" dur="500"/>
                                        <p:tgtEl>
                                          <p:spTgt spid="28681"/>
                                        </p:tgtEl>
                                        <p:attrNameLst>
                                          <p:attrName>fillcolor</p:attrName>
                                        </p:attrNameLst>
                                      </p:cBhvr>
                                      <p:tavLst>
                                        <p:tav tm="0">
                                          <p:val>
                                            <p:clrVal>
                                              <a:schemeClr val="accent2"/>
                                            </p:clrVal>
                                          </p:val>
                                        </p:tav>
                                        <p:tav tm="50000">
                                          <p:val>
                                            <p:clrVal>
                                              <a:schemeClr val="hlink"/>
                                            </p:clrVal>
                                          </p:val>
                                        </p:tav>
                                      </p:tavLst>
                                    </p:anim>
                                    <p:set>
                                      <p:cBhvr>
                                        <p:cTn id="41" dur="500"/>
                                        <p:tgtEl>
                                          <p:spTgt spid="28681"/>
                                        </p:tgtEl>
                                        <p:attrNameLst>
                                          <p:attrName>fill.type</p:attrName>
                                        </p:attrNameLst>
                                      </p:cBhvr>
                                      <p:to>
                                        <p:strVal val="solid"/>
                                      </p:to>
                                    </p:set>
                                  </p:childTnLst>
                                </p:cTn>
                              </p:par>
                            </p:childTnLst>
                          </p:cTn>
                        </p:par>
                        <p:par>
                          <p:cTn id="42" fill="hold">
                            <p:stCondLst>
                              <p:cond delay="10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8682"/>
                                        </p:tgtEl>
                                        <p:attrNameLst>
                                          <p:attrName>style.visibility</p:attrName>
                                        </p:attrNameLst>
                                      </p:cBhvr>
                                      <p:to>
                                        <p:strVal val="visible"/>
                                      </p:to>
                                    </p:set>
                                    <p:anim calcmode="discrete" valueType="clr">
                                      <p:cBhvr override="childStyle">
                                        <p:cTn id="45" dur="500"/>
                                        <p:tgtEl>
                                          <p:spTgt spid="28682"/>
                                        </p:tgtEl>
                                        <p:attrNameLst>
                                          <p:attrName>style.color</p:attrName>
                                        </p:attrNameLst>
                                      </p:cBhvr>
                                      <p:tavLst>
                                        <p:tav tm="0">
                                          <p:val>
                                            <p:clrVal>
                                              <a:schemeClr val="accent2"/>
                                            </p:clrVal>
                                          </p:val>
                                        </p:tav>
                                        <p:tav tm="50000">
                                          <p:val>
                                            <p:clrVal>
                                              <a:schemeClr val="hlink"/>
                                            </p:clrVal>
                                          </p:val>
                                        </p:tav>
                                      </p:tavLst>
                                    </p:anim>
                                    <p:anim calcmode="discrete" valueType="clr">
                                      <p:cBhvr>
                                        <p:cTn id="46" dur="500"/>
                                        <p:tgtEl>
                                          <p:spTgt spid="28682"/>
                                        </p:tgtEl>
                                        <p:attrNameLst>
                                          <p:attrName>fillcolor</p:attrName>
                                        </p:attrNameLst>
                                      </p:cBhvr>
                                      <p:tavLst>
                                        <p:tav tm="0">
                                          <p:val>
                                            <p:clrVal>
                                              <a:schemeClr val="accent2"/>
                                            </p:clrVal>
                                          </p:val>
                                        </p:tav>
                                        <p:tav tm="50000">
                                          <p:val>
                                            <p:clrVal>
                                              <a:schemeClr val="hlink"/>
                                            </p:clrVal>
                                          </p:val>
                                        </p:tav>
                                      </p:tavLst>
                                    </p:anim>
                                    <p:set>
                                      <p:cBhvr>
                                        <p:cTn id="47" dur="500"/>
                                        <p:tgtEl>
                                          <p:spTgt spid="28682"/>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28683"/>
                                        </p:tgtEl>
                                        <p:attrNameLst>
                                          <p:attrName>style.visibility</p:attrName>
                                        </p:attrNameLst>
                                      </p:cBhvr>
                                      <p:to>
                                        <p:strVal val="visible"/>
                                      </p:to>
                                    </p:set>
                                    <p:anim calcmode="discrete" valueType="clr">
                                      <p:cBhvr override="childStyle">
                                        <p:cTn id="52" dur="500"/>
                                        <p:tgtEl>
                                          <p:spTgt spid="28683"/>
                                        </p:tgtEl>
                                        <p:attrNameLst>
                                          <p:attrName>style.color</p:attrName>
                                        </p:attrNameLst>
                                      </p:cBhvr>
                                      <p:tavLst>
                                        <p:tav tm="0">
                                          <p:val>
                                            <p:clrVal>
                                              <a:schemeClr val="accent2"/>
                                            </p:clrVal>
                                          </p:val>
                                        </p:tav>
                                        <p:tav tm="50000">
                                          <p:val>
                                            <p:clrVal>
                                              <a:schemeClr val="hlink"/>
                                            </p:clrVal>
                                          </p:val>
                                        </p:tav>
                                      </p:tavLst>
                                    </p:anim>
                                    <p:anim calcmode="discrete" valueType="clr">
                                      <p:cBhvr>
                                        <p:cTn id="53" dur="500"/>
                                        <p:tgtEl>
                                          <p:spTgt spid="28683"/>
                                        </p:tgtEl>
                                        <p:attrNameLst>
                                          <p:attrName>fillcolor</p:attrName>
                                        </p:attrNameLst>
                                      </p:cBhvr>
                                      <p:tavLst>
                                        <p:tav tm="0">
                                          <p:val>
                                            <p:clrVal>
                                              <a:schemeClr val="accent2"/>
                                            </p:clrVal>
                                          </p:val>
                                        </p:tav>
                                        <p:tav tm="50000">
                                          <p:val>
                                            <p:clrVal>
                                              <a:schemeClr val="hlink"/>
                                            </p:clrVal>
                                          </p:val>
                                        </p:tav>
                                      </p:tavLst>
                                    </p:anim>
                                    <p:set>
                                      <p:cBhvr>
                                        <p:cTn id="54" dur="500"/>
                                        <p:tgtEl>
                                          <p:spTgt spid="28683"/>
                                        </p:tgtEl>
                                        <p:attrNameLst>
                                          <p:attrName>fill.type</p:attrName>
                                        </p:attrNameLst>
                                      </p:cBhvr>
                                      <p:to>
                                        <p:strVal val="solid"/>
                                      </p:to>
                                    </p:set>
                                  </p:childTnLst>
                                </p:cTn>
                              </p:par>
                            </p:childTnLst>
                          </p:cTn>
                        </p:par>
                        <p:par>
                          <p:cTn id="55" fill="hold">
                            <p:stCondLst>
                              <p:cond delay="100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28684"/>
                                        </p:tgtEl>
                                        <p:attrNameLst>
                                          <p:attrName>style.visibility</p:attrName>
                                        </p:attrNameLst>
                                      </p:cBhvr>
                                      <p:to>
                                        <p:strVal val="visible"/>
                                      </p:to>
                                    </p:set>
                                    <p:anim calcmode="discrete" valueType="clr">
                                      <p:cBhvr override="childStyle">
                                        <p:cTn id="58" dur="500"/>
                                        <p:tgtEl>
                                          <p:spTgt spid="28684"/>
                                        </p:tgtEl>
                                        <p:attrNameLst>
                                          <p:attrName>style.color</p:attrName>
                                        </p:attrNameLst>
                                      </p:cBhvr>
                                      <p:tavLst>
                                        <p:tav tm="0">
                                          <p:val>
                                            <p:clrVal>
                                              <a:schemeClr val="accent2"/>
                                            </p:clrVal>
                                          </p:val>
                                        </p:tav>
                                        <p:tav tm="50000">
                                          <p:val>
                                            <p:clrVal>
                                              <a:schemeClr val="hlink"/>
                                            </p:clrVal>
                                          </p:val>
                                        </p:tav>
                                      </p:tavLst>
                                    </p:anim>
                                    <p:anim calcmode="discrete" valueType="clr">
                                      <p:cBhvr>
                                        <p:cTn id="59" dur="500"/>
                                        <p:tgtEl>
                                          <p:spTgt spid="28684"/>
                                        </p:tgtEl>
                                        <p:attrNameLst>
                                          <p:attrName>fillcolor</p:attrName>
                                        </p:attrNameLst>
                                      </p:cBhvr>
                                      <p:tavLst>
                                        <p:tav tm="0">
                                          <p:val>
                                            <p:clrVal>
                                              <a:schemeClr val="accent2"/>
                                            </p:clrVal>
                                          </p:val>
                                        </p:tav>
                                        <p:tav tm="50000">
                                          <p:val>
                                            <p:clrVal>
                                              <a:schemeClr val="hlink"/>
                                            </p:clrVal>
                                          </p:val>
                                        </p:tav>
                                      </p:tavLst>
                                    </p:anim>
                                    <p:set>
                                      <p:cBhvr>
                                        <p:cTn id="60" dur="500"/>
                                        <p:tgtEl>
                                          <p:spTgt spid="28684"/>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28685"/>
                                        </p:tgtEl>
                                        <p:attrNameLst>
                                          <p:attrName>style.visibility</p:attrName>
                                        </p:attrNameLst>
                                      </p:cBhvr>
                                      <p:to>
                                        <p:strVal val="visible"/>
                                      </p:to>
                                    </p:set>
                                    <p:anim calcmode="discrete" valueType="clr">
                                      <p:cBhvr override="childStyle">
                                        <p:cTn id="65" dur="500"/>
                                        <p:tgtEl>
                                          <p:spTgt spid="28685"/>
                                        </p:tgtEl>
                                        <p:attrNameLst>
                                          <p:attrName>style.color</p:attrName>
                                        </p:attrNameLst>
                                      </p:cBhvr>
                                      <p:tavLst>
                                        <p:tav tm="0">
                                          <p:val>
                                            <p:clrVal>
                                              <a:schemeClr val="accent2"/>
                                            </p:clrVal>
                                          </p:val>
                                        </p:tav>
                                        <p:tav tm="50000">
                                          <p:val>
                                            <p:clrVal>
                                              <a:schemeClr val="hlink"/>
                                            </p:clrVal>
                                          </p:val>
                                        </p:tav>
                                      </p:tavLst>
                                    </p:anim>
                                    <p:anim calcmode="discrete" valueType="clr">
                                      <p:cBhvr>
                                        <p:cTn id="66" dur="500"/>
                                        <p:tgtEl>
                                          <p:spTgt spid="28685"/>
                                        </p:tgtEl>
                                        <p:attrNameLst>
                                          <p:attrName>fillcolor</p:attrName>
                                        </p:attrNameLst>
                                      </p:cBhvr>
                                      <p:tavLst>
                                        <p:tav tm="0">
                                          <p:val>
                                            <p:clrVal>
                                              <a:schemeClr val="accent2"/>
                                            </p:clrVal>
                                          </p:val>
                                        </p:tav>
                                        <p:tav tm="50000">
                                          <p:val>
                                            <p:clrVal>
                                              <a:schemeClr val="hlink"/>
                                            </p:clrVal>
                                          </p:val>
                                        </p:tav>
                                      </p:tavLst>
                                    </p:anim>
                                    <p:set>
                                      <p:cBhvr>
                                        <p:cTn id="67" dur="500"/>
                                        <p:tgtEl>
                                          <p:spTgt spid="28685"/>
                                        </p:tgtEl>
                                        <p:attrNameLst>
                                          <p:attrName>fill.type</p:attrName>
                                        </p:attrNameLst>
                                      </p:cBhvr>
                                      <p:to>
                                        <p:strVal val="solid"/>
                                      </p:to>
                                    </p:set>
                                  </p:childTnLst>
                                </p:cTn>
                              </p:par>
                            </p:childTnLst>
                          </p:cTn>
                        </p:par>
                        <p:par>
                          <p:cTn id="68" fill="hold">
                            <p:stCondLst>
                              <p:cond delay="1000"/>
                            </p:stCondLst>
                            <p:childTnLst>
                              <p:par>
                                <p:cTn id="69" presetID="27" presetClass="entr" presetSubtype="0" fill="hold" grpId="0" nodeType="afterEffect">
                                  <p:stCondLst>
                                    <p:cond delay="0"/>
                                  </p:stCondLst>
                                  <p:iterate type="lt">
                                    <p:tmPct val="50000"/>
                                  </p:iterate>
                                  <p:childTnLst>
                                    <p:set>
                                      <p:cBhvr>
                                        <p:cTn id="70" dur="1" fill="hold">
                                          <p:stCondLst>
                                            <p:cond delay="0"/>
                                          </p:stCondLst>
                                        </p:cTn>
                                        <p:tgtEl>
                                          <p:spTgt spid="28686"/>
                                        </p:tgtEl>
                                        <p:attrNameLst>
                                          <p:attrName>style.visibility</p:attrName>
                                        </p:attrNameLst>
                                      </p:cBhvr>
                                      <p:to>
                                        <p:strVal val="visible"/>
                                      </p:to>
                                    </p:set>
                                    <p:anim calcmode="discrete" valueType="clr">
                                      <p:cBhvr override="childStyle">
                                        <p:cTn id="71" dur="500"/>
                                        <p:tgtEl>
                                          <p:spTgt spid="28686"/>
                                        </p:tgtEl>
                                        <p:attrNameLst>
                                          <p:attrName>style.color</p:attrName>
                                        </p:attrNameLst>
                                      </p:cBhvr>
                                      <p:tavLst>
                                        <p:tav tm="0">
                                          <p:val>
                                            <p:clrVal>
                                              <a:schemeClr val="accent2"/>
                                            </p:clrVal>
                                          </p:val>
                                        </p:tav>
                                        <p:tav tm="50000">
                                          <p:val>
                                            <p:clrVal>
                                              <a:schemeClr val="hlink"/>
                                            </p:clrVal>
                                          </p:val>
                                        </p:tav>
                                      </p:tavLst>
                                    </p:anim>
                                    <p:anim calcmode="discrete" valueType="clr">
                                      <p:cBhvr>
                                        <p:cTn id="72" dur="500"/>
                                        <p:tgtEl>
                                          <p:spTgt spid="28686"/>
                                        </p:tgtEl>
                                        <p:attrNameLst>
                                          <p:attrName>fillcolor</p:attrName>
                                        </p:attrNameLst>
                                      </p:cBhvr>
                                      <p:tavLst>
                                        <p:tav tm="0">
                                          <p:val>
                                            <p:clrVal>
                                              <a:schemeClr val="accent2"/>
                                            </p:clrVal>
                                          </p:val>
                                        </p:tav>
                                        <p:tav tm="50000">
                                          <p:val>
                                            <p:clrVal>
                                              <a:schemeClr val="hlink"/>
                                            </p:clrVal>
                                          </p:val>
                                        </p:tav>
                                      </p:tavLst>
                                    </p:anim>
                                    <p:set>
                                      <p:cBhvr>
                                        <p:cTn id="73" dur="500"/>
                                        <p:tgtEl>
                                          <p:spTgt spid="28686"/>
                                        </p:tgtEl>
                                        <p:attrNameLst>
                                          <p:attrName>fill.type</p:attrName>
                                        </p:attrNameLst>
                                      </p:cBhvr>
                                      <p:to>
                                        <p:strVal val="solid"/>
                                      </p:to>
                                    </p:set>
                                  </p:childTnLst>
                                </p:cTn>
                              </p:par>
                            </p:childTnLst>
                          </p:cTn>
                        </p:par>
                        <p:par>
                          <p:cTn id="74" fill="hold">
                            <p:stCondLst>
                              <p:cond delay="2000"/>
                            </p:stCondLst>
                            <p:childTnLst>
                              <p:par>
                                <p:cTn id="75" presetID="53" presetClass="entr" presetSubtype="0" fill="hold" grpId="0" nodeType="afterEffect">
                                  <p:stCondLst>
                                    <p:cond delay="0"/>
                                  </p:stCondLst>
                                  <p:childTnLst>
                                    <p:set>
                                      <p:cBhvr>
                                        <p:cTn id="76" dur="1" fill="hold">
                                          <p:stCondLst>
                                            <p:cond delay="0"/>
                                          </p:stCondLst>
                                        </p:cTn>
                                        <p:tgtEl>
                                          <p:spTgt spid="28687"/>
                                        </p:tgtEl>
                                        <p:attrNameLst>
                                          <p:attrName>style.visibility</p:attrName>
                                        </p:attrNameLst>
                                      </p:cBhvr>
                                      <p:to>
                                        <p:strVal val="visible"/>
                                      </p:to>
                                    </p:set>
                                    <p:anim calcmode="lin" valueType="num">
                                      <p:cBhvr>
                                        <p:cTn id="77" dur="500" fill="hold"/>
                                        <p:tgtEl>
                                          <p:spTgt spid="28687"/>
                                        </p:tgtEl>
                                        <p:attrNameLst>
                                          <p:attrName>ppt_w</p:attrName>
                                        </p:attrNameLst>
                                      </p:cBhvr>
                                      <p:tavLst>
                                        <p:tav tm="0">
                                          <p:val>
                                            <p:fltVal val="0"/>
                                          </p:val>
                                        </p:tav>
                                        <p:tav tm="100000">
                                          <p:val>
                                            <p:strVal val="#ppt_w"/>
                                          </p:val>
                                        </p:tav>
                                      </p:tavLst>
                                    </p:anim>
                                    <p:anim calcmode="lin" valueType="num">
                                      <p:cBhvr>
                                        <p:cTn id="78" dur="500" fill="hold"/>
                                        <p:tgtEl>
                                          <p:spTgt spid="28687"/>
                                        </p:tgtEl>
                                        <p:attrNameLst>
                                          <p:attrName>ppt_h</p:attrName>
                                        </p:attrNameLst>
                                      </p:cBhvr>
                                      <p:tavLst>
                                        <p:tav tm="0">
                                          <p:val>
                                            <p:fltVal val="0"/>
                                          </p:val>
                                        </p:tav>
                                        <p:tav tm="100000">
                                          <p:val>
                                            <p:strVal val="#ppt_h"/>
                                          </p:val>
                                        </p:tav>
                                      </p:tavLst>
                                    </p:anim>
                                    <p:animEffect transition="in" filter="fade">
                                      <p:cBhvr>
                                        <p:cTn id="79" dur="500"/>
                                        <p:tgtEl>
                                          <p:spTgt spid="28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8" grpId="0"/>
      <p:bldP spid="28679" grpId="0"/>
      <p:bldP spid="28680" grpId="0"/>
      <p:bldP spid="28681" grpId="0"/>
      <p:bldP spid="28682" grpId="0"/>
      <p:bldP spid="28683" grpId="0"/>
      <p:bldP spid="28684" grpId="0"/>
      <p:bldP spid="28685" grpId="0"/>
      <p:bldP spid="28686" grpId="0"/>
      <p:bldP spid="2868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pPr eaLnBrk="1" hangingPunct="1"/>
            <a:r>
              <a:rPr lang="ru-RU" dirty="0" smtClean="0">
                <a:solidFill>
                  <a:srgbClr val="00B050"/>
                </a:solidFill>
              </a:rPr>
              <a:t>Основные этапы рефлексии</a:t>
            </a:r>
          </a:p>
        </p:txBody>
      </p:sp>
      <p:sp>
        <p:nvSpPr>
          <p:cNvPr id="9219" name="Содержимое 2"/>
          <p:cNvSpPr>
            <a:spLocks noGrp="1"/>
          </p:cNvSpPr>
          <p:nvPr>
            <p:ph idx="1"/>
          </p:nvPr>
        </p:nvSpPr>
        <p:spPr/>
        <p:txBody>
          <a:bodyPr/>
          <a:lstStyle/>
          <a:p>
            <a:pPr eaLnBrk="1" hangingPunct="1">
              <a:lnSpc>
                <a:spcPct val="90000"/>
              </a:lnSpc>
            </a:pPr>
            <a:r>
              <a:rPr lang="ru-RU" dirty="0" smtClean="0"/>
              <a:t>Остановка предметной деятельности;</a:t>
            </a:r>
          </a:p>
          <a:p>
            <a:pPr eaLnBrk="1" hangingPunct="1">
              <a:lnSpc>
                <a:spcPct val="90000"/>
              </a:lnSpc>
            </a:pPr>
            <a:r>
              <a:rPr lang="ru-RU" dirty="0" smtClean="0"/>
              <a:t>Восстановление последовательности выполненных действий;</a:t>
            </a:r>
          </a:p>
          <a:p>
            <a:pPr eaLnBrk="1" hangingPunct="1">
              <a:lnSpc>
                <a:spcPct val="90000"/>
              </a:lnSpc>
            </a:pPr>
            <a:r>
              <a:rPr lang="ru-RU" dirty="0" smtClean="0"/>
              <a:t>Изучение составленной последовательности действий;</a:t>
            </a:r>
          </a:p>
          <a:p>
            <a:pPr eaLnBrk="1" hangingPunct="1">
              <a:lnSpc>
                <a:spcPct val="90000"/>
              </a:lnSpc>
            </a:pPr>
            <a:r>
              <a:rPr lang="ru-RU" dirty="0" smtClean="0"/>
              <a:t>Формулирование результатов;</a:t>
            </a:r>
          </a:p>
          <a:p>
            <a:pPr eaLnBrk="1" hangingPunct="1">
              <a:lnSpc>
                <a:spcPct val="90000"/>
              </a:lnSpc>
            </a:pPr>
            <a:r>
              <a:rPr lang="ru-RU" dirty="0" smtClean="0"/>
              <a:t>Проверка гипотез в последующей деятельности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trips(upRight)">
                                      <p:cBhvr>
                                        <p:cTn id="7" dur="1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strips(downRight)">
                                      <p:cBhvr>
                                        <p:cTn id="12" dur="1000"/>
                                        <p:tgtEl>
                                          <p:spTgt spid="92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Effect transition="in" filter="strips(downRight)">
                                      <p:cBhvr>
                                        <p:cTn id="17" dur="1000"/>
                                        <p:tgtEl>
                                          <p:spTgt spid="92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9219">
                                            <p:txEl>
                                              <p:pRg st="2" end="2"/>
                                            </p:txEl>
                                          </p:spTgt>
                                        </p:tgtEl>
                                        <p:attrNameLst>
                                          <p:attrName>style.visibility</p:attrName>
                                        </p:attrNameLst>
                                      </p:cBhvr>
                                      <p:to>
                                        <p:strVal val="visible"/>
                                      </p:to>
                                    </p:set>
                                    <p:animEffect transition="in" filter="strips(downRight)">
                                      <p:cBhvr>
                                        <p:cTn id="22" dur="1000"/>
                                        <p:tgtEl>
                                          <p:spTgt spid="92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9219">
                                            <p:txEl>
                                              <p:pRg st="3" end="3"/>
                                            </p:txEl>
                                          </p:spTgt>
                                        </p:tgtEl>
                                        <p:attrNameLst>
                                          <p:attrName>style.visibility</p:attrName>
                                        </p:attrNameLst>
                                      </p:cBhvr>
                                      <p:to>
                                        <p:strVal val="visible"/>
                                      </p:to>
                                    </p:set>
                                    <p:animEffect transition="in" filter="strips(downRight)">
                                      <p:cBhvr>
                                        <p:cTn id="27" dur="1000"/>
                                        <p:tgtEl>
                                          <p:spTgt spid="92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9219">
                                            <p:txEl>
                                              <p:pRg st="4" end="4"/>
                                            </p:txEl>
                                          </p:spTgt>
                                        </p:tgtEl>
                                        <p:attrNameLst>
                                          <p:attrName>style.visibility</p:attrName>
                                        </p:attrNameLst>
                                      </p:cBhvr>
                                      <p:to>
                                        <p:strVal val="visible"/>
                                      </p:to>
                                    </p:set>
                                    <p:animEffect transition="in" filter="strips(downRight)">
                                      <p:cBhvr>
                                        <p:cTn id="32" dur="10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pic>
        <p:nvPicPr>
          <p:cNvPr id="22532" name="Picture 4" descr="burat"/>
          <p:cNvPicPr>
            <a:picLocks noChangeAspect="1" noChangeArrowheads="1"/>
          </p:cNvPicPr>
          <p:nvPr/>
        </p:nvPicPr>
        <p:blipFill>
          <a:blip r:embed="rId2"/>
          <a:srcRect/>
          <a:stretch>
            <a:fillRect/>
          </a:stretch>
        </p:blipFill>
        <p:spPr bwMode="auto">
          <a:xfrm>
            <a:off x="755650" y="508000"/>
            <a:ext cx="7632700" cy="58721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1000" fill="hold"/>
                                        <p:tgtEl>
                                          <p:spTgt spid="22532"/>
                                        </p:tgtEl>
                                        <p:attrNameLst>
                                          <p:attrName>ppt_w</p:attrName>
                                        </p:attrNameLst>
                                      </p:cBhvr>
                                      <p:tavLst>
                                        <p:tav tm="0">
                                          <p:val>
                                            <p:strVal val="#ppt_w+.3"/>
                                          </p:val>
                                        </p:tav>
                                        <p:tav tm="100000">
                                          <p:val>
                                            <p:strVal val="#ppt_w"/>
                                          </p:val>
                                        </p:tav>
                                      </p:tavLst>
                                    </p:anim>
                                    <p:anim calcmode="lin" valueType="num">
                                      <p:cBhvr>
                                        <p:cTn id="8" dur="1000" fill="hold"/>
                                        <p:tgtEl>
                                          <p:spTgt spid="22532"/>
                                        </p:tgtEl>
                                        <p:attrNameLst>
                                          <p:attrName>ppt_h</p:attrName>
                                        </p:attrNameLst>
                                      </p:cBhvr>
                                      <p:tavLst>
                                        <p:tav tm="0">
                                          <p:val>
                                            <p:strVal val="#ppt_h"/>
                                          </p:val>
                                        </p:tav>
                                        <p:tav tm="100000">
                                          <p:val>
                                            <p:strVal val="#ppt_h"/>
                                          </p:val>
                                        </p:tav>
                                      </p:tavLst>
                                    </p:anim>
                                    <p:animEffect transition="in" filter="fade">
                                      <p:cBhvr>
                                        <p:cTn id="9" dur="1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9966"/>
        </a:solidFill>
        <a:effectLst/>
      </p:bgPr>
    </p:bg>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323850" y="4724400"/>
            <a:ext cx="8229600" cy="1873250"/>
          </a:xfrm>
        </p:spPr>
        <p:txBody>
          <a:bodyPr/>
          <a:lstStyle/>
          <a:p>
            <a:pPr algn="ctr" eaLnBrk="1" hangingPunct="1">
              <a:buFontTx/>
              <a:buNone/>
            </a:pPr>
            <a:r>
              <a:rPr lang="ru-RU" b="1" smtClean="0">
                <a:solidFill>
                  <a:srgbClr val="CC3300"/>
                </a:solidFill>
              </a:rPr>
              <a:t>Преодолев так много испытаний,</a:t>
            </a:r>
          </a:p>
          <a:p>
            <a:pPr algn="ctr" eaLnBrk="1" hangingPunct="1">
              <a:buFontTx/>
              <a:buNone/>
            </a:pPr>
            <a:r>
              <a:rPr lang="ru-RU" b="1" smtClean="0">
                <a:solidFill>
                  <a:srgbClr val="CC3300"/>
                </a:solidFill>
              </a:rPr>
              <a:t>Вы оказались у дверей в Мир Знаний !</a:t>
            </a:r>
          </a:p>
          <a:p>
            <a:pPr algn="ctr" eaLnBrk="1" hangingPunct="1">
              <a:buFontTx/>
              <a:buNone/>
            </a:pPr>
            <a:r>
              <a:rPr lang="ru-RU" b="1" smtClean="0">
                <a:solidFill>
                  <a:srgbClr val="CC3300"/>
                </a:solidFill>
              </a:rPr>
              <a:t>И помогла нам в этом Математика !</a:t>
            </a:r>
          </a:p>
        </p:txBody>
      </p:sp>
      <p:pic>
        <p:nvPicPr>
          <p:cNvPr id="23556" name="Picture 4" descr="7633"/>
          <p:cNvPicPr>
            <a:picLocks noChangeAspect="1" noChangeArrowheads="1"/>
          </p:cNvPicPr>
          <p:nvPr/>
        </p:nvPicPr>
        <p:blipFill>
          <a:blip r:embed="rId2"/>
          <a:srcRect/>
          <a:stretch>
            <a:fillRect/>
          </a:stretch>
        </p:blipFill>
        <p:spPr bwMode="auto">
          <a:xfrm>
            <a:off x="1187450" y="188913"/>
            <a:ext cx="6096000" cy="441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randombar(horizontal)">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box(in)">
                                      <p:cBhvr>
                                        <p:cTn id="12" dur="500"/>
                                        <p:tgtEl>
                                          <p:spTgt spid="235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5">
                                            <p:txEl>
                                              <p:pRg st="1" end="1"/>
                                            </p:txEl>
                                          </p:spTgt>
                                        </p:tgtEl>
                                        <p:attrNameLst>
                                          <p:attrName>style.visibility</p:attrName>
                                        </p:attrNameLst>
                                      </p:cBhvr>
                                      <p:to>
                                        <p:strVal val="visible"/>
                                      </p:to>
                                    </p:set>
                                    <p:animEffect transition="in" filter="box(in)">
                                      <p:cBhvr>
                                        <p:cTn id="17" dur="500"/>
                                        <p:tgtEl>
                                          <p:spTgt spid="2355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3555">
                                            <p:txEl>
                                              <p:pRg st="2" end="2"/>
                                            </p:txEl>
                                          </p:spTgt>
                                        </p:tgtEl>
                                        <p:attrNameLst>
                                          <p:attrName>style.visibility</p:attrName>
                                        </p:attrNameLst>
                                      </p:cBhvr>
                                      <p:to>
                                        <p:strVal val="visible"/>
                                      </p:to>
                                    </p:set>
                                    <p:animEffect transition="in" filter="box(in)">
                                      <p:cBhvr>
                                        <p:cTn id="22"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4580" name="WordArt 4"/>
          <p:cNvSpPr>
            <a:spLocks noChangeArrowheads="1" noChangeShapeType="1" noTextEdit="1"/>
          </p:cNvSpPr>
          <p:nvPr/>
        </p:nvSpPr>
        <p:spPr bwMode="auto">
          <a:xfrm>
            <a:off x="1042988" y="549275"/>
            <a:ext cx="7632700" cy="4392613"/>
          </a:xfrm>
          <a:prstGeom prst="rect">
            <a:avLst/>
          </a:prstGeom>
        </p:spPr>
        <p:txBody>
          <a:bodyPr wrap="none" fromWordArt="1">
            <a:prstTxWarp prst="textPlain">
              <a:avLst>
                <a:gd name="adj" fmla="val 50000"/>
              </a:avLst>
            </a:prstTxWarp>
          </a:bodyPr>
          <a:lstStyle/>
          <a:p>
            <a:pPr algn="ctr"/>
            <a:r>
              <a:rPr lang="ru-RU"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Спасибо за </a:t>
            </a:r>
          </a:p>
          <a:p>
            <a:pPr algn="ctr"/>
            <a:r>
              <a:rPr lang="ru-RU"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внимание !</a:t>
            </a:r>
          </a:p>
        </p:txBody>
      </p:sp>
      <p:pic>
        <p:nvPicPr>
          <p:cNvPr id="49155" name="Picture 6" descr="7_schatie"/>
          <p:cNvPicPr>
            <a:picLocks noChangeAspect="1" noChangeArrowheads="1" noCrop="1"/>
          </p:cNvPicPr>
          <p:nvPr/>
        </p:nvPicPr>
        <p:blipFill>
          <a:blip r:embed="rId3"/>
          <a:srcRect/>
          <a:stretch>
            <a:fillRect/>
          </a:stretch>
        </p:blipFill>
        <p:spPr bwMode="auto">
          <a:xfrm>
            <a:off x="179388" y="115888"/>
            <a:ext cx="942975" cy="1143000"/>
          </a:xfrm>
          <a:prstGeom prst="rect">
            <a:avLst/>
          </a:prstGeom>
          <a:noFill/>
          <a:ln w="9525">
            <a:noFill/>
            <a:miter lim="800000"/>
            <a:headEnd/>
            <a:tailEnd/>
          </a:ln>
        </p:spPr>
      </p:pic>
      <p:pic>
        <p:nvPicPr>
          <p:cNvPr id="49156" name="Picture 7" descr="j0288857"/>
          <p:cNvPicPr>
            <a:picLocks noChangeAspect="1" noChangeArrowheads="1" noCrop="1"/>
          </p:cNvPicPr>
          <p:nvPr/>
        </p:nvPicPr>
        <p:blipFill>
          <a:blip r:embed="rId4"/>
          <a:srcRect/>
          <a:stretch>
            <a:fillRect/>
          </a:stretch>
        </p:blipFill>
        <p:spPr bwMode="auto">
          <a:xfrm>
            <a:off x="5219700" y="5516563"/>
            <a:ext cx="1095375" cy="933450"/>
          </a:xfrm>
          <a:prstGeom prst="rect">
            <a:avLst/>
          </a:prstGeom>
          <a:noFill/>
          <a:ln w="9525">
            <a:noFill/>
            <a:miter lim="800000"/>
            <a:headEnd/>
            <a:tailEnd/>
          </a:ln>
        </p:spPr>
      </p:pic>
      <p:pic>
        <p:nvPicPr>
          <p:cNvPr id="49157" name="Picture 8" descr="j0288860"/>
          <p:cNvPicPr>
            <a:picLocks noChangeAspect="1" noChangeArrowheads="1" noCrop="1"/>
          </p:cNvPicPr>
          <p:nvPr/>
        </p:nvPicPr>
        <p:blipFill>
          <a:blip r:embed="rId5"/>
          <a:srcRect/>
          <a:stretch>
            <a:fillRect/>
          </a:stretch>
        </p:blipFill>
        <p:spPr bwMode="auto">
          <a:xfrm>
            <a:off x="2700338" y="5445125"/>
            <a:ext cx="1285875" cy="1076325"/>
          </a:xfrm>
          <a:prstGeom prst="rect">
            <a:avLst/>
          </a:prstGeom>
          <a:noFill/>
          <a:ln w="9525">
            <a:noFill/>
            <a:miter lim="800000"/>
            <a:headEnd/>
            <a:tailEnd/>
          </a:ln>
        </p:spPr>
      </p:pic>
      <p:pic>
        <p:nvPicPr>
          <p:cNvPr id="49158" name="Picture 10" descr="Рисунок19"/>
          <p:cNvPicPr>
            <a:picLocks noChangeAspect="1" noChangeArrowheads="1" noCrop="1"/>
          </p:cNvPicPr>
          <p:nvPr/>
        </p:nvPicPr>
        <p:blipFill>
          <a:blip r:embed="rId6"/>
          <a:srcRect/>
          <a:stretch>
            <a:fillRect/>
          </a:stretch>
        </p:blipFill>
        <p:spPr bwMode="auto">
          <a:xfrm>
            <a:off x="107950" y="4941888"/>
            <a:ext cx="1495425" cy="1781175"/>
          </a:xfrm>
          <a:prstGeom prst="rect">
            <a:avLst/>
          </a:prstGeom>
          <a:noFill/>
          <a:ln w="9525">
            <a:noFill/>
            <a:miter lim="800000"/>
            <a:headEnd/>
            <a:tailEnd/>
          </a:ln>
        </p:spPr>
      </p:pic>
      <p:pic>
        <p:nvPicPr>
          <p:cNvPr id="49159" name="Picture 11" descr="лапочка"/>
          <p:cNvPicPr>
            <a:picLocks noChangeAspect="1" noChangeArrowheads="1" noCrop="1"/>
          </p:cNvPicPr>
          <p:nvPr/>
        </p:nvPicPr>
        <p:blipFill>
          <a:blip r:embed="rId7"/>
          <a:srcRect/>
          <a:stretch>
            <a:fillRect/>
          </a:stretch>
        </p:blipFill>
        <p:spPr bwMode="auto">
          <a:xfrm>
            <a:off x="7451725" y="5157788"/>
            <a:ext cx="1428750" cy="1428750"/>
          </a:xfrm>
          <a:prstGeom prst="rect">
            <a:avLst/>
          </a:prstGeom>
          <a:noFill/>
          <a:ln w="9525">
            <a:noFill/>
            <a:miter lim="800000"/>
            <a:headEnd/>
            <a:tailEnd/>
          </a:ln>
        </p:spPr>
      </p:pic>
      <p:pic>
        <p:nvPicPr>
          <p:cNvPr id="10" name="Маленькая страна 2 ч.wma">
            <a:hlinkClick r:id="" action="ppaction://media"/>
          </p:cNvPr>
          <p:cNvPicPr>
            <a:picLocks noRot="1" noChangeAspect="1"/>
          </p:cNvPicPr>
          <p:nvPr>
            <a:audioFile r:link="rId1"/>
          </p:nvPr>
        </p:nvPicPr>
        <p:blipFill>
          <a:blip r:embed="rId8"/>
          <a:srcRect/>
          <a:stretch>
            <a:fillRect/>
          </a:stretch>
        </p:blipFill>
        <p:spPr bwMode="auto">
          <a:xfrm>
            <a:off x="8643938" y="6553200"/>
            <a:ext cx="304800" cy="304800"/>
          </a:xfrm>
          <a:prstGeom prst="rect">
            <a:avLst/>
          </a:prstGeom>
          <a:noFill/>
          <a:ln w="9525">
            <a:noFill/>
            <a:miter lim="800000"/>
            <a:headEnd/>
            <a:tailEnd/>
          </a:ln>
        </p:spPr>
      </p:pic>
      <p:pic>
        <p:nvPicPr>
          <p:cNvPr id="49161" name="Picture 5" descr="6_schatie"/>
          <p:cNvPicPr>
            <a:picLocks noChangeAspect="1" noChangeArrowheads="1" noCrop="1"/>
          </p:cNvPicPr>
          <p:nvPr/>
        </p:nvPicPr>
        <p:blipFill>
          <a:blip r:embed="rId9"/>
          <a:srcRect/>
          <a:stretch>
            <a:fillRect/>
          </a:stretch>
        </p:blipFill>
        <p:spPr bwMode="auto">
          <a:xfrm>
            <a:off x="8201025" y="115888"/>
            <a:ext cx="942975" cy="103822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2184" fill="hold"/>
                                        <p:tgtEl>
                                          <p:spTgt spid="10"/>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24580"/>
                                        </p:tgtEl>
                                        <p:attrNameLst>
                                          <p:attrName>style.visibility</p:attrName>
                                        </p:attrNameLst>
                                      </p:cBhvr>
                                      <p:to>
                                        <p:strVal val="visible"/>
                                      </p:to>
                                    </p:set>
                                    <p:anim by="(-#ppt_w*2)" calcmode="lin" valueType="num">
                                      <p:cBhvr rctx="PPT">
                                        <p:cTn id="9" dur="4000" autoRev="1" fill="hold">
                                          <p:stCondLst>
                                            <p:cond delay="0"/>
                                          </p:stCondLst>
                                        </p:cTn>
                                        <p:tgtEl>
                                          <p:spTgt spid="24580"/>
                                        </p:tgtEl>
                                        <p:attrNameLst>
                                          <p:attrName>ppt_w</p:attrName>
                                        </p:attrNameLst>
                                      </p:cBhvr>
                                    </p:anim>
                                    <p:anim by="(#ppt_w*0.50)" calcmode="lin" valueType="num">
                                      <p:cBhvr>
                                        <p:cTn id="10" dur="4000" decel="50000" autoRev="1" fill="hold">
                                          <p:stCondLst>
                                            <p:cond delay="0"/>
                                          </p:stCondLst>
                                        </p:cTn>
                                        <p:tgtEl>
                                          <p:spTgt spid="24580"/>
                                        </p:tgtEl>
                                        <p:attrNameLst>
                                          <p:attrName>ppt_x</p:attrName>
                                        </p:attrNameLst>
                                      </p:cBhvr>
                                    </p:anim>
                                    <p:anim from="(-#ppt_h/2)" to="(#ppt_y)" calcmode="lin" valueType="num">
                                      <p:cBhvr>
                                        <p:cTn id="11" dur="8000" fill="hold">
                                          <p:stCondLst>
                                            <p:cond delay="0"/>
                                          </p:stCondLst>
                                        </p:cTn>
                                        <p:tgtEl>
                                          <p:spTgt spid="24580"/>
                                        </p:tgtEl>
                                        <p:attrNameLst>
                                          <p:attrName>ppt_y</p:attrName>
                                        </p:attrNameLst>
                                      </p:cBhvr>
                                    </p:anim>
                                    <p:animRot by="21600000">
                                      <p:cBhvr>
                                        <p:cTn id="12" dur="8000" fill="hold">
                                          <p:stCondLst>
                                            <p:cond delay="0"/>
                                          </p:stCondLst>
                                        </p:cTn>
                                        <p:tgtEl>
                                          <p:spTgt spid="2458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2458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pPr eaLnBrk="1" hangingPunct="1"/>
            <a:r>
              <a:rPr lang="ru-RU" dirty="0" smtClean="0"/>
              <a:t>Классификация рефлексии</a:t>
            </a:r>
          </a:p>
        </p:txBody>
      </p:sp>
      <p:sp>
        <p:nvSpPr>
          <p:cNvPr id="10243" name="Содержимое 2"/>
          <p:cNvSpPr>
            <a:spLocks noGrp="1"/>
          </p:cNvSpPr>
          <p:nvPr>
            <p:ph idx="1"/>
          </p:nvPr>
        </p:nvSpPr>
        <p:spPr/>
        <p:txBody>
          <a:bodyPr/>
          <a:lstStyle/>
          <a:p>
            <a:pPr eaLnBrk="1" hangingPunct="1">
              <a:buFont typeface="Wingdings" pitchFamily="2" charset="2"/>
              <a:buChar char="Ø"/>
            </a:pPr>
            <a:r>
              <a:rPr lang="ru-RU" dirty="0" smtClean="0"/>
              <a:t>рефлексия настроения и эмоционального состояния;</a:t>
            </a:r>
            <a:endParaRPr lang="ru-RU" b="1" dirty="0" smtClean="0"/>
          </a:p>
          <a:p>
            <a:pPr eaLnBrk="1" hangingPunct="1">
              <a:buFont typeface="Wingdings" pitchFamily="2" charset="2"/>
              <a:buChar char="Ø"/>
            </a:pPr>
            <a:r>
              <a:rPr lang="ru-RU" dirty="0" smtClean="0"/>
              <a:t>рефлексия деятельности;</a:t>
            </a:r>
            <a:endParaRPr lang="ru-RU" b="1" dirty="0" smtClean="0"/>
          </a:p>
          <a:p>
            <a:pPr eaLnBrk="1" hangingPunct="1">
              <a:buFont typeface="Wingdings" pitchFamily="2" charset="2"/>
              <a:buChar char="Ø"/>
            </a:pPr>
            <a:r>
              <a:rPr lang="ru-RU" dirty="0" smtClean="0"/>
              <a:t>рефлексия содержания учебного материала.</a:t>
            </a:r>
            <a:endParaRPr lang="ru-RU" b="1" dirty="0" smtClean="0"/>
          </a:p>
          <a:p>
            <a:pPr eaLnBrk="1" hangingPunct="1">
              <a:buNone/>
            </a:pPr>
            <a:r>
              <a:rPr lang="ru-RU" dirty="0" smtClean="0"/>
              <a:t> </a:t>
            </a:r>
            <a:endParaRPr lang="ru-RU" b="1" dirty="0" smtClean="0"/>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strips(downRight)">
                                      <p:cBhvr>
                                        <p:cTn id="7" dur="1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12" dur="500"/>
                                        <p:tgtEl>
                                          <p:spTgt spid="102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7" dur="500"/>
                                        <p:tgtEl>
                                          <p:spTgt spid="102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22" dur="500"/>
                                        <p:tgtEl>
                                          <p:spTgt spid="1024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7"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pPr eaLnBrk="1" hangingPunct="1"/>
            <a:r>
              <a:rPr lang="ru-RU" dirty="0" smtClean="0"/>
              <a:t>Методы и формы рефлексии</a:t>
            </a:r>
          </a:p>
        </p:txBody>
      </p:sp>
      <p:sp>
        <p:nvSpPr>
          <p:cNvPr id="3" name="Содержимое 2"/>
          <p:cNvSpPr>
            <a:spLocks noGrp="1"/>
          </p:cNvSpPr>
          <p:nvPr>
            <p:ph idx="1"/>
          </p:nvPr>
        </p:nvSpPr>
        <p:spPr/>
        <p:txBody>
          <a:bodyPr>
            <a:normAutofit fontScale="92500" lnSpcReduction="20000"/>
          </a:bodyPr>
          <a:lstStyle/>
          <a:p>
            <a:pPr marL="274320" indent="-274320" eaLnBrk="1" fontAlgn="auto" hangingPunct="1">
              <a:lnSpc>
                <a:spcPct val="80000"/>
              </a:lnSpc>
              <a:spcAft>
                <a:spcPts val="0"/>
              </a:spcAft>
              <a:buClr>
                <a:schemeClr val="accent3"/>
              </a:buClr>
              <a:buFontTx/>
              <a:buChar char="•"/>
              <a:defRPr/>
            </a:pPr>
            <a:r>
              <a:rPr lang="ru-RU" sz="2800" dirty="0" smtClean="0"/>
              <a:t>Вербальная и невербальная рефлексия</a:t>
            </a:r>
          </a:p>
          <a:p>
            <a:pPr marL="274320" indent="-274320" eaLnBrk="1" fontAlgn="auto" hangingPunct="1">
              <a:lnSpc>
                <a:spcPct val="80000"/>
              </a:lnSpc>
              <a:spcAft>
                <a:spcPts val="0"/>
              </a:spcAft>
              <a:buClr>
                <a:schemeClr val="accent3"/>
              </a:buClr>
              <a:buFontTx/>
              <a:buChar char="•"/>
              <a:defRPr/>
            </a:pPr>
            <a:r>
              <a:rPr lang="ru-RU" sz="2800" dirty="0" smtClean="0"/>
              <a:t>Графическая рефлексия деятельности</a:t>
            </a:r>
          </a:p>
          <a:p>
            <a:pPr marL="274320" indent="-274320" eaLnBrk="1" fontAlgn="auto" hangingPunct="1">
              <a:lnSpc>
                <a:spcPct val="80000"/>
              </a:lnSpc>
              <a:spcAft>
                <a:spcPts val="0"/>
              </a:spcAft>
              <a:buClr>
                <a:schemeClr val="accent3"/>
              </a:buClr>
              <a:buFontTx/>
              <a:buChar char="•"/>
              <a:defRPr/>
            </a:pPr>
            <a:r>
              <a:rPr lang="ru-RU" sz="2800" dirty="0" smtClean="0"/>
              <a:t>Методика «Закончи предложение»</a:t>
            </a:r>
          </a:p>
          <a:p>
            <a:pPr marL="274320" indent="-274320" eaLnBrk="1" fontAlgn="auto" hangingPunct="1">
              <a:lnSpc>
                <a:spcPct val="80000"/>
              </a:lnSpc>
              <a:spcAft>
                <a:spcPts val="0"/>
              </a:spcAft>
              <a:buClr>
                <a:schemeClr val="accent3"/>
              </a:buClr>
              <a:buFontTx/>
              <a:buChar char="•"/>
              <a:defRPr/>
            </a:pPr>
            <a:r>
              <a:rPr lang="ru-RU" sz="2800" dirty="0" smtClean="0"/>
              <a:t>Цветовая рефлексия деятельности</a:t>
            </a:r>
          </a:p>
          <a:p>
            <a:pPr marL="274320" indent="-274320" eaLnBrk="1" fontAlgn="auto" hangingPunct="1">
              <a:lnSpc>
                <a:spcPct val="80000"/>
              </a:lnSpc>
              <a:spcAft>
                <a:spcPts val="0"/>
              </a:spcAft>
              <a:buClr>
                <a:schemeClr val="accent3"/>
              </a:buClr>
              <a:buFontTx/>
              <a:buChar char="•"/>
              <a:defRPr/>
            </a:pPr>
            <a:r>
              <a:rPr lang="ru-RU" sz="2800" dirty="0" smtClean="0"/>
              <a:t>Рефлексивное сочинение</a:t>
            </a:r>
          </a:p>
          <a:p>
            <a:pPr marL="274320" indent="-274320" eaLnBrk="1" fontAlgn="auto" hangingPunct="1">
              <a:lnSpc>
                <a:spcPct val="80000"/>
              </a:lnSpc>
              <a:spcAft>
                <a:spcPts val="0"/>
              </a:spcAft>
              <a:buClr>
                <a:schemeClr val="accent3"/>
              </a:buClr>
              <a:buFontTx/>
              <a:buChar char="•"/>
              <a:defRPr/>
            </a:pPr>
            <a:r>
              <a:rPr lang="ru-RU" sz="2800" dirty="0" smtClean="0"/>
              <a:t>«Лист обратной связи»</a:t>
            </a:r>
          </a:p>
          <a:p>
            <a:pPr marL="274320" indent="-274320" eaLnBrk="1" fontAlgn="auto" hangingPunct="1">
              <a:lnSpc>
                <a:spcPct val="80000"/>
              </a:lnSpc>
              <a:spcAft>
                <a:spcPts val="0"/>
              </a:spcAft>
              <a:buClr>
                <a:schemeClr val="accent3"/>
              </a:buClr>
              <a:buFontTx/>
              <a:buChar char="•"/>
              <a:defRPr/>
            </a:pPr>
            <a:r>
              <a:rPr lang="ru-RU" sz="2800" dirty="0" smtClean="0"/>
              <a:t>Урок- «круглый стол»</a:t>
            </a:r>
          </a:p>
          <a:p>
            <a:pPr marL="274320" indent="-274320" eaLnBrk="1" fontAlgn="auto" hangingPunct="1">
              <a:lnSpc>
                <a:spcPct val="80000"/>
              </a:lnSpc>
              <a:spcAft>
                <a:spcPts val="0"/>
              </a:spcAft>
              <a:buClr>
                <a:schemeClr val="accent3"/>
              </a:buClr>
              <a:buFontTx/>
              <a:buChar char="•"/>
              <a:defRPr/>
            </a:pPr>
            <a:r>
              <a:rPr lang="ru-RU" sz="2800" dirty="0" smtClean="0"/>
              <a:t>Урок-анкетирование</a:t>
            </a:r>
          </a:p>
          <a:p>
            <a:pPr marL="274320" indent="-274320" eaLnBrk="1" fontAlgn="auto" hangingPunct="1">
              <a:lnSpc>
                <a:spcPct val="80000"/>
              </a:lnSpc>
              <a:spcAft>
                <a:spcPts val="0"/>
              </a:spcAft>
              <a:buClr>
                <a:schemeClr val="accent3"/>
              </a:buClr>
              <a:buFontTx/>
              <a:buChar char="•"/>
              <a:defRPr/>
            </a:pPr>
            <a:r>
              <a:rPr lang="ru-RU" sz="2800" dirty="0" smtClean="0"/>
              <a:t>«Торт решений»</a:t>
            </a:r>
          </a:p>
          <a:p>
            <a:pPr marL="274320" indent="-274320" eaLnBrk="1" fontAlgn="auto" hangingPunct="1">
              <a:lnSpc>
                <a:spcPct val="80000"/>
              </a:lnSpc>
              <a:spcAft>
                <a:spcPts val="0"/>
              </a:spcAft>
              <a:buClr>
                <a:schemeClr val="accent3"/>
              </a:buClr>
              <a:buFontTx/>
              <a:buChar char="•"/>
              <a:defRPr/>
            </a:pPr>
            <a:r>
              <a:rPr lang="ru-RU" sz="2800" dirty="0" smtClean="0"/>
              <a:t>«Телеграмма»</a:t>
            </a:r>
          </a:p>
          <a:p>
            <a:pPr marL="274320" indent="-274320" eaLnBrk="1" fontAlgn="auto" hangingPunct="1">
              <a:lnSpc>
                <a:spcPct val="80000"/>
              </a:lnSpc>
              <a:spcAft>
                <a:spcPts val="0"/>
              </a:spcAft>
              <a:buClr>
                <a:schemeClr val="accent3"/>
              </a:buClr>
              <a:buFontTx/>
              <a:buChar char="•"/>
              <a:defRPr/>
            </a:pPr>
            <a:r>
              <a:rPr lang="ru-RU" sz="2800" dirty="0" smtClean="0"/>
              <a:t>«Комплимент»</a:t>
            </a:r>
          </a:p>
          <a:p>
            <a:pPr marL="274320" indent="-274320" eaLnBrk="1" fontAlgn="auto" hangingPunct="1">
              <a:lnSpc>
                <a:spcPct val="80000"/>
              </a:lnSpc>
              <a:spcAft>
                <a:spcPts val="0"/>
              </a:spcAft>
              <a:buClr>
                <a:schemeClr val="accent3"/>
              </a:buClr>
              <a:buFontTx/>
              <a:buChar char="•"/>
              <a:defRPr/>
            </a:pPr>
            <a:r>
              <a:rPr lang="ru-RU" sz="2800" dirty="0" smtClean="0"/>
              <a:t>«</a:t>
            </a:r>
            <a:r>
              <a:rPr lang="ru-RU" sz="2800" dirty="0" err="1" smtClean="0"/>
              <a:t>Райтинг</a:t>
            </a:r>
            <a:r>
              <a:rPr lang="ru-RU" sz="2800" dirty="0" smtClean="0"/>
              <a:t>»</a:t>
            </a:r>
          </a:p>
          <a:p>
            <a:pPr marL="274320" indent="-274320" eaLnBrk="1" fontAlgn="auto" hangingPunct="1">
              <a:lnSpc>
                <a:spcPct val="80000"/>
              </a:lnSpc>
              <a:spcAft>
                <a:spcPts val="0"/>
              </a:spcAft>
              <a:buClr>
                <a:schemeClr val="accent3"/>
              </a:buClr>
              <a:buFontTx/>
              <a:buChar char="•"/>
              <a:defRPr/>
            </a:pPr>
            <a:r>
              <a:rPr lang="ru-RU" sz="2800" dirty="0" smtClean="0"/>
              <a:t>«Рюкзак»</a:t>
            </a:r>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ppt_x</p:attrName>
                                        </p:attrNameLst>
                                      </p:cBhvr>
                                      <p:tavLst>
                                        <p:tav tm="0">
                                          <p:val>
                                            <p:strVal val="#ppt_x-.2"/>
                                          </p:val>
                                        </p:tav>
                                        <p:tav tm="100000">
                                          <p:val>
                                            <p:strVal val="#ppt_x"/>
                                          </p:val>
                                        </p:tav>
                                      </p:tavLst>
                                    </p:anim>
                                    <p:anim calcmode="lin" valueType="num">
                                      <p:cBhvr>
                                        <p:cTn id="8" dur="1000" fill="hold"/>
                                        <p:tgtEl>
                                          <p:spTgt spid="112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266"/>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3">
                                            <p:txEl>
                                              <p:pRg st="0" end="0"/>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3">
                                            <p:txEl>
                                              <p:pRg st="1" end="1"/>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7" dur="1000"/>
                                        <p:tgtEl>
                                          <p:spTgt spid="3">
                                            <p:txEl>
                                              <p:pRg st="2" end="2"/>
                                            </p:txEl>
                                          </p:spTgt>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3" dur="1000"/>
                                        <p:tgtEl>
                                          <p:spTgt spid="3">
                                            <p:txEl>
                                              <p:pRg st="3" end="3"/>
                                            </p:txEl>
                                          </p:spTgt>
                                        </p:tgtEl>
                                      </p:cBhvr>
                                    </p:animEffect>
                                  </p:childTnLst>
                                </p:cTn>
                              </p:par>
                            </p:childTnLst>
                          </p:cTn>
                        </p:par>
                        <p:par>
                          <p:cTn id="34" fill="hold">
                            <p:stCondLst>
                              <p:cond delay="5000"/>
                            </p:stCondLst>
                            <p:childTnLst>
                              <p:par>
                                <p:cTn id="35" presetID="53" presetClass="entr" presetSubtype="0" fill="hold" grpId="0"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9" dur="1000"/>
                                        <p:tgtEl>
                                          <p:spTgt spid="3">
                                            <p:txEl>
                                              <p:pRg st="4" end="4"/>
                                            </p:txEl>
                                          </p:spTgt>
                                        </p:tgtEl>
                                      </p:cBhvr>
                                    </p:animEffect>
                                  </p:childTnLst>
                                </p:cTn>
                              </p:par>
                            </p:childTnLst>
                          </p:cTn>
                        </p:par>
                        <p:par>
                          <p:cTn id="40" fill="hold">
                            <p:stCondLst>
                              <p:cond delay="6000"/>
                            </p:stCondLst>
                            <p:childTnLst>
                              <p:par>
                                <p:cTn id="41" presetID="53" presetClass="entr" presetSubtype="0" fill="hold" grpId="0" nodeType="after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5" dur="1000"/>
                                        <p:tgtEl>
                                          <p:spTgt spid="3">
                                            <p:txEl>
                                              <p:pRg st="5" end="5"/>
                                            </p:txEl>
                                          </p:spTgt>
                                        </p:tgtEl>
                                      </p:cBhvr>
                                    </p:animEffect>
                                  </p:childTnLst>
                                </p:cTn>
                              </p:par>
                            </p:childTnLst>
                          </p:cTn>
                        </p:par>
                        <p:par>
                          <p:cTn id="46" fill="hold">
                            <p:stCondLst>
                              <p:cond delay="7000"/>
                            </p:stCondLst>
                            <p:childTnLst>
                              <p:par>
                                <p:cTn id="47" presetID="53" presetClass="entr" presetSubtype="0"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1000"/>
                                        <p:tgtEl>
                                          <p:spTgt spid="3">
                                            <p:txEl>
                                              <p:pRg st="6" end="6"/>
                                            </p:txEl>
                                          </p:spTgt>
                                        </p:tgtEl>
                                      </p:cBhvr>
                                    </p:animEffect>
                                  </p:childTnLst>
                                </p:cTn>
                              </p:par>
                            </p:childTnLst>
                          </p:cTn>
                        </p:par>
                        <p:par>
                          <p:cTn id="52" fill="hold">
                            <p:stCondLst>
                              <p:cond delay="8000"/>
                            </p:stCondLst>
                            <p:childTnLst>
                              <p:par>
                                <p:cTn id="53" presetID="53" presetClass="entr" presetSubtype="0" fill="hold" grpId="0" nodeType="after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p:cTn id="5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7" dur="1000"/>
                                        <p:tgtEl>
                                          <p:spTgt spid="3">
                                            <p:txEl>
                                              <p:pRg st="7" end="7"/>
                                            </p:txEl>
                                          </p:spTgt>
                                        </p:tgtEl>
                                      </p:cBhvr>
                                    </p:animEffect>
                                  </p:childTnLst>
                                </p:cTn>
                              </p:par>
                            </p:childTnLst>
                          </p:cTn>
                        </p:par>
                        <p:par>
                          <p:cTn id="58" fill="hold">
                            <p:stCondLst>
                              <p:cond delay="9000"/>
                            </p:stCondLst>
                            <p:childTnLst>
                              <p:par>
                                <p:cTn id="59" presetID="53" presetClass="entr" presetSubtype="0" fill="hold" grpId="0" nodeType="after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p:cTn id="6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2" dur="1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63" dur="1000"/>
                                        <p:tgtEl>
                                          <p:spTgt spid="3">
                                            <p:txEl>
                                              <p:pRg st="8" end="8"/>
                                            </p:txEl>
                                          </p:spTgt>
                                        </p:tgtEl>
                                      </p:cBhvr>
                                    </p:animEffect>
                                  </p:childTnLst>
                                </p:cTn>
                              </p:par>
                            </p:childTnLst>
                          </p:cTn>
                        </p:par>
                        <p:par>
                          <p:cTn id="64" fill="hold">
                            <p:stCondLst>
                              <p:cond delay="10000"/>
                            </p:stCondLst>
                            <p:childTnLst>
                              <p:par>
                                <p:cTn id="65" presetID="53" presetClass="entr" presetSubtype="0" fill="hold" grpId="0" nodeType="after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p:cTn id="67"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68" dur="1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69" dur="1000"/>
                                        <p:tgtEl>
                                          <p:spTgt spid="3">
                                            <p:txEl>
                                              <p:pRg st="9" end="9"/>
                                            </p:txEl>
                                          </p:spTgt>
                                        </p:tgtEl>
                                      </p:cBhvr>
                                    </p:animEffect>
                                  </p:childTnLst>
                                </p:cTn>
                              </p:par>
                            </p:childTnLst>
                          </p:cTn>
                        </p:par>
                        <p:par>
                          <p:cTn id="70" fill="hold">
                            <p:stCondLst>
                              <p:cond delay="11000"/>
                            </p:stCondLst>
                            <p:childTnLst>
                              <p:par>
                                <p:cTn id="71" presetID="53" presetClass="entr" presetSubtype="0" fill="hold" grpId="0" nodeType="after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p:cTn id="73"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74" dur="1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75" dur="1000"/>
                                        <p:tgtEl>
                                          <p:spTgt spid="3">
                                            <p:txEl>
                                              <p:pRg st="10" end="10"/>
                                            </p:txEl>
                                          </p:spTgt>
                                        </p:tgtEl>
                                      </p:cBhvr>
                                    </p:animEffect>
                                  </p:childTnLst>
                                </p:cTn>
                              </p:par>
                            </p:childTnLst>
                          </p:cTn>
                        </p:par>
                        <p:par>
                          <p:cTn id="76" fill="hold">
                            <p:stCondLst>
                              <p:cond delay="12000"/>
                            </p:stCondLst>
                            <p:childTnLst>
                              <p:par>
                                <p:cTn id="77" presetID="53" presetClass="entr" presetSubtype="0" fill="hold" grpId="0" nodeType="after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p:cTn id="79"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80" dur="10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81" dur="1000"/>
                                        <p:tgtEl>
                                          <p:spTgt spid="3">
                                            <p:txEl>
                                              <p:pRg st="11" end="11"/>
                                            </p:txEl>
                                          </p:spTgt>
                                        </p:tgtEl>
                                      </p:cBhvr>
                                    </p:animEffect>
                                  </p:childTnLst>
                                </p:cTn>
                              </p:par>
                            </p:childTnLst>
                          </p:cTn>
                        </p:par>
                        <p:par>
                          <p:cTn id="82" fill="hold">
                            <p:stCondLst>
                              <p:cond delay="13000"/>
                            </p:stCondLst>
                            <p:childTnLst>
                              <p:par>
                                <p:cTn id="83" presetID="53" presetClass="entr" presetSubtype="0" fill="hold" grpId="0" nodeType="after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p:cTn id="85" dur="10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86" dur="10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87"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pPr eaLnBrk="1" hangingPunct="1"/>
            <a:r>
              <a:rPr lang="ru-RU" dirty="0" smtClean="0"/>
              <a:t>Методы и формы рефлексии</a:t>
            </a:r>
          </a:p>
        </p:txBody>
      </p:sp>
      <p:sp>
        <p:nvSpPr>
          <p:cNvPr id="12291" name="Содержимое 2"/>
          <p:cNvSpPr>
            <a:spLocks noGrp="1"/>
          </p:cNvSpPr>
          <p:nvPr>
            <p:ph idx="1"/>
          </p:nvPr>
        </p:nvSpPr>
        <p:spPr/>
        <p:txBody>
          <a:bodyPr/>
          <a:lstStyle/>
          <a:p>
            <a:pPr eaLnBrk="1" hangingPunct="1">
              <a:lnSpc>
                <a:spcPct val="80000"/>
              </a:lnSpc>
            </a:pPr>
            <a:r>
              <a:rPr lang="ru-RU" sz="2400" dirty="0" err="1" smtClean="0"/>
              <a:t>Синквейн</a:t>
            </a:r>
            <a:endParaRPr lang="ru-RU" sz="2400" dirty="0" smtClean="0"/>
          </a:p>
          <a:p>
            <a:pPr eaLnBrk="1" hangingPunct="1">
              <a:lnSpc>
                <a:spcPct val="80000"/>
              </a:lnSpc>
            </a:pPr>
            <a:r>
              <a:rPr lang="ru-RU" sz="2400" dirty="0" smtClean="0"/>
              <a:t>«Памятки»</a:t>
            </a:r>
          </a:p>
          <a:p>
            <a:pPr eaLnBrk="1" hangingPunct="1">
              <a:lnSpc>
                <a:spcPct val="80000"/>
              </a:lnSpc>
            </a:pPr>
            <a:r>
              <a:rPr lang="ru-RU" sz="2400" dirty="0" smtClean="0"/>
              <a:t>«Паровозик»</a:t>
            </a:r>
          </a:p>
          <a:p>
            <a:pPr eaLnBrk="1" hangingPunct="1">
              <a:lnSpc>
                <a:spcPct val="80000"/>
              </a:lnSpc>
            </a:pPr>
            <a:r>
              <a:rPr lang="ru-RU" sz="2400" dirty="0" smtClean="0"/>
              <a:t>«Координаты»</a:t>
            </a:r>
          </a:p>
          <a:p>
            <a:pPr eaLnBrk="1" hangingPunct="1">
              <a:lnSpc>
                <a:spcPct val="80000"/>
              </a:lnSpc>
            </a:pPr>
            <a:r>
              <a:rPr lang="ru-RU" sz="2400" dirty="0" smtClean="0"/>
              <a:t>Лист рефлексии</a:t>
            </a:r>
          </a:p>
          <a:p>
            <a:pPr eaLnBrk="1" hangingPunct="1">
              <a:lnSpc>
                <a:spcPct val="80000"/>
              </a:lnSpc>
            </a:pPr>
            <a:r>
              <a:rPr lang="ru-RU" sz="2400" dirty="0" smtClean="0"/>
              <a:t>Ассоциативный ряд</a:t>
            </a:r>
          </a:p>
          <a:p>
            <a:pPr eaLnBrk="1" hangingPunct="1">
              <a:lnSpc>
                <a:spcPct val="80000"/>
              </a:lnSpc>
            </a:pPr>
            <a:r>
              <a:rPr lang="ru-RU" sz="2400" dirty="0" smtClean="0"/>
              <a:t>«Письмо самому себе»</a:t>
            </a:r>
          </a:p>
          <a:p>
            <a:pPr eaLnBrk="1" hangingPunct="1">
              <a:lnSpc>
                <a:spcPct val="80000"/>
              </a:lnSpc>
            </a:pPr>
            <a:r>
              <a:rPr lang="ru-RU" sz="2400" dirty="0" smtClean="0"/>
              <a:t>Барометр настроения</a:t>
            </a:r>
          </a:p>
          <a:p>
            <a:pPr eaLnBrk="1" hangingPunct="1">
              <a:lnSpc>
                <a:spcPct val="80000"/>
              </a:lnSpc>
            </a:pPr>
            <a:r>
              <a:rPr lang="ru-RU" sz="2400" dirty="0" smtClean="0"/>
              <a:t>«Разговор на бумаге»</a:t>
            </a:r>
          </a:p>
          <a:p>
            <a:pPr eaLnBrk="1" hangingPunct="1"/>
            <a:r>
              <a:rPr lang="ru-RU" sz="2400" dirty="0" smtClean="0"/>
              <a:t>«Заключительная дискуссия»</a:t>
            </a:r>
          </a:p>
          <a:p>
            <a:pPr eaLnBrk="1" hangingPunct="1"/>
            <a:r>
              <a:rPr lang="ru-RU" sz="2400" dirty="0" smtClean="0"/>
              <a:t>«Ну что, как прошло занятие?»</a:t>
            </a:r>
          </a:p>
          <a:p>
            <a:pPr eaLnBrk="1" hangingPunct="1"/>
            <a:endParaRPr lang="ru-RU" sz="2400" dirty="0" smtClean="0"/>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vertical)">
                                      <p:cBhvr>
                                        <p:cTn id="7" dur="1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 calcmode="lin" valueType="num">
                                      <p:cBhvr>
                                        <p:cTn id="12" dur="10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229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2291">
                                            <p:txEl>
                                              <p:pRg st="1" end="1"/>
                                            </p:txEl>
                                          </p:spTgt>
                                        </p:tgtEl>
                                        <p:attrNameLst>
                                          <p:attrName>style.visibility</p:attrName>
                                        </p:attrNameLst>
                                      </p:cBhvr>
                                      <p:to>
                                        <p:strVal val="visible"/>
                                      </p:to>
                                    </p:set>
                                    <p:anim calcmode="lin" valueType="num">
                                      <p:cBhvr>
                                        <p:cTn id="18" dur="1000" fill="hold"/>
                                        <p:tgtEl>
                                          <p:spTgt spid="12291">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12291">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12291">
                                            <p:txEl>
                                              <p:pRg st="2" end="2"/>
                                            </p:txEl>
                                          </p:spTgt>
                                        </p:tgtEl>
                                        <p:attrNameLst>
                                          <p:attrName>style.visibility</p:attrName>
                                        </p:attrNameLst>
                                      </p:cBhvr>
                                      <p:to>
                                        <p:strVal val="visible"/>
                                      </p:to>
                                    </p:set>
                                    <p:anim calcmode="lin" valueType="num">
                                      <p:cBhvr>
                                        <p:cTn id="24" dur="1000" fill="hold"/>
                                        <p:tgtEl>
                                          <p:spTgt spid="12291">
                                            <p:txEl>
                                              <p:pRg st="2" end="2"/>
                                            </p:txEl>
                                          </p:spTgt>
                                        </p:tgtEl>
                                        <p:attrNameLst>
                                          <p:attrName>ppt_w</p:attrName>
                                        </p:attrNameLst>
                                      </p:cBhvr>
                                      <p:tavLst>
                                        <p:tav tm="0">
                                          <p:val>
                                            <p:fltVal val="0"/>
                                          </p:val>
                                        </p:tav>
                                        <p:tav tm="100000">
                                          <p:val>
                                            <p:strVal val="#ppt_w"/>
                                          </p:val>
                                        </p:tav>
                                      </p:tavLst>
                                    </p:anim>
                                    <p:anim calcmode="lin" valueType="num">
                                      <p:cBhvr>
                                        <p:cTn id="25" dur="1000" fill="hold"/>
                                        <p:tgtEl>
                                          <p:spTgt spid="12291">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12291">
                                            <p:txEl>
                                              <p:pRg st="3" end="3"/>
                                            </p:txEl>
                                          </p:spTgt>
                                        </p:tgtEl>
                                        <p:attrNameLst>
                                          <p:attrName>style.visibility</p:attrName>
                                        </p:attrNameLst>
                                      </p:cBhvr>
                                      <p:to>
                                        <p:strVal val="visible"/>
                                      </p:to>
                                    </p:set>
                                    <p:anim calcmode="lin" valueType="num">
                                      <p:cBhvr>
                                        <p:cTn id="30" dur="1000" fill="hold"/>
                                        <p:tgtEl>
                                          <p:spTgt spid="12291">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12291">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12291">
                                            <p:txEl>
                                              <p:pRg st="4" end="4"/>
                                            </p:txEl>
                                          </p:spTgt>
                                        </p:tgtEl>
                                        <p:attrNameLst>
                                          <p:attrName>style.visibility</p:attrName>
                                        </p:attrNameLst>
                                      </p:cBhvr>
                                      <p:to>
                                        <p:strVal val="visible"/>
                                      </p:to>
                                    </p:set>
                                    <p:anim calcmode="lin" valueType="num">
                                      <p:cBhvr>
                                        <p:cTn id="36" dur="1000" fill="hold"/>
                                        <p:tgtEl>
                                          <p:spTgt spid="12291">
                                            <p:txEl>
                                              <p:pRg st="4" end="4"/>
                                            </p:txEl>
                                          </p:spTgt>
                                        </p:tgtEl>
                                        <p:attrNameLst>
                                          <p:attrName>ppt_w</p:attrName>
                                        </p:attrNameLst>
                                      </p:cBhvr>
                                      <p:tavLst>
                                        <p:tav tm="0">
                                          <p:val>
                                            <p:fltVal val="0"/>
                                          </p:val>
                                        </p:tav>
                                        <p:tav tm="100000">
                                          <p:val>
                                            <p:strVal val="#ppt_w"/>
                                          </p:val>
                                        </p:tav>
                                      </p:tavLst>
                                    </p:anim>
                                    <p:anim calcmode="lin" valueType="num">
                                      <p:cBhvr>
                                        <p:cTn id="37" dur="1000" fill="hold"/>
                                        <p:tgtEl>
                                          <p:spTgt spid="12291">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12291">
                                            <p:txEl>
                                              <p:pRg st="5" end="5"/>
                                            </p:txEl>
                                          </p:spTgt>
                                        </p:tgtEl>
                                        <p:attrNameLst>
                                          <p:attrName>style.visibility</p:attrName>
                                        </p:attrNameLst>
                                      </p:cBhvr>
                                      <p:to>
                                        <p:strVal val="visible"/>
                                      </p:to>
                                    </p:set>
                                    <p:anim calcmode="lin" valueType="num">
                                      <p:cBhvr>
                                        <p:cTn id="42" dur="1000" fill="hold"/>
                                        <p:tgtEl>
                                          <p:spTgt spid="12291">
                                            <p:txEl>
                                              <p:pRg st="5" end="5"/>
                                            </p:txEl>
                                          </p:spTgt>
                                        </p:tgtEl>
                                        <p:attrNameLst>
                                          <p:attrName>ppt_w</p:attrName>
                                        </p:attrNameLst>
                                      </p:cBhvr>
                                      <p:tavLst>
                                        <p:tav tm="0">
                                          <p:val>
                                            <p:fltVal val="0"/>
                                          </p:val>
                                        </p:tav>
                                        <p:tav tm="100000">
                                          <p:val>
                                            <p:strVal val="#ppt_w"/>
                                          </p:val>
                                        </p:tav>
                                      </p:tavLst>
                                    </p:anim>
                                    <p:anim calcmode="lin" valueType="num">
                                      <p:cBhvr>
                                        <p:cTn id="43" dur="1000" fill="hold"/>
                                        <p:tgtEl>
                                          <p:spTgt spid="12291">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childTnLst>
                                    <p:set>
                                      <p:cBhvr>
                                        <p:cTn id="47" dur="1" fill="hold">
                                          <p:stCondLst>
                                            <p:cond delay="0"/>
                                          </p:stCondLst>
                                        </p:cTn>
                                        <p:tgtEl>
                                          <p:spTgt spid="12291">
                                            <p:txEl>
                                              <p:pRg st="6" end="6"/>
                                            </p:txEl>
                                          </p:spTgt>
                                        </p:tgtEl>
                                        <p:attrNameLst>
                                          <p:attrName>style.visibility</p:attrName>
                                        </p:attrNameLst>
                                      </p:cBhvr>
                                      <p:to>
                                        <p:strVal val="visible"/>
                                      </p:to>
                                    </p:set>
                                    <p:anim calcmode="lin" valueType="num">
                                      <p:cBhvr>
                                        <p:cTn id="48" dur="1000" fill="hold"/>
                                        <p:tgtEl>
                                          <p:spTgt spid="12291">
                                            <p:txEl>
                                              <p:pRg st="6" end="6"/>
                                            </p:txEl>
                                          </p:spTgt>
                                        </p:tgtEl>
                                        <p:attrNameLst>
                                          <p:attrName>ppt_w</p:attrName>
                                        </p:attrNameLst>
                                      </p:cBhvr>
                                      <p:tavLst>
                                        <p:tav tm="0">
                                          <p:val>
                                            <p:fltVal val="0"/>
                                          </p:val>
                                        </p:tav>
                                        <p:tav tm="100000">
                                          <p:val>
                                            <p:strVal val="#ppt_w"/>
                                          </p:val>
                                        </p:tav>
                                      </p:tavLst>
                                    </p:anim>
                                    <p:anim calcmode="lin" valueType="num">
                                      <p:cBhvr>
                                        <p:cTn id="49" dur="1000" fill="hold"/>
                                        <p:tgtEl>
                                          <p:spTgt spid="12291">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10" fill="hold" grpId="0" nodeType="clickEffect">
                                  <p:stCondLst>
                                    <p:cond delay="0"/>
                                  </p:stCondLst>
                                  <p:childTnLst>
                                    <p:set>
                                      <p:cBhvr>
                                        <p:cTn id="53" dur="1" fill="hold">
                                          <p:stCondLst>
                                            <p:cond delay="0"/>
                                          </p:stCondLst>
                                        </p:cTn>
                                        <p:tgtEl>
                                          <p:spTgt spid="12291">
                                            <p:txEl>
                                              <p:pRg st="7" end="7"/>
                                            </p:txEl>
                                          </p:spTgt>
                                        </p:tgtEl>
                                        <p:attrNameLst>
                                          <p:attrName>style.visibility</p:attrName>
                                        </p:attrNameLst>
                                      </p:cBhvr>
                                      <p:to>
                                        <p:strVal val="visible"/>
                                      </p:to>
                                    </p:set>
                                    <p:anim calcmode="lin" valueType="num">
                                      <p:cBhvr>
                                        <p:cTn id="54" dur="1000" fill="hold"/>
                                        <p:tgtEl>
                                          <p:spTgt spid="12291">
                                            <p:txEl>
                                              <p:pRg st="7" end="7"/>
                                            </p:txEl>
                                          </p:spTgt>
                                        </p:tgtEl>
                                        <p:attrNameLst>
                                          <p:attrName>ppt_w</p:attrName>
                                        </p:attrNameLst>
                                      </p:cBhvr>
                                      <p:tavLst>
                                        <p:tav tm="0">
                                          <p:val>
                                            <p:fltVal val="0"/>
                                          </p:val>
                                        </p:tav>
                                        <p:tav tm="100000">
                                          <p:val>
                                            <p:strVal val="#ppt_w"/>
                                          </p:val>
                                        </p:tav>
                                      </p:tavLst>
                                    </p:anim>
                                    <p:anim calcmode="lin" valueType="num">
                                      <p:cBhvr>
                                        <p:cTn id="55" dur="1000" fill="hold"/>
                                        <p:tgtEl>
                                          <p:spTgt spid="12291">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12291">
                                            <p:txEl>
                                              <p:pRg st="8" end="8"/>
                                            </p:txEl>
                                          </p:spTgt>
                                        </p:tgtEl>
                                        <p:attrNameLst>
                                          <p:attrName>style.visibility</p:attrName>
                                        </p:attrNameLst>
                                      </p:cBhvr>
                                      <p:to>
                                        <p:strVal val="visible"/>
                                      </p:to>
                                    </p:set>
                                    <p:anim calcmode="lin" valueType="num">
                                      <p:cBhvr>
                                        <p:cTn id="60" dur="1000" fill="hold"/>
                                        <p:tgtEl>
                                          <p:spTgt spid="12291">
                                            <p:txEl>
                                              <p:pRg st="8" end="8"/>
                                            </p:txEl>
                                          </p:spTgt>
                                        </p:tgtEl>
                                        <p:attrNameLst>
                                          <p:attrName>ppt_w</p:attrName>
                                        </p:attrNameLst>
                                      </p:cBhvr>
                                      <p:tavLst>
                                        <p:tav tm="0">
                                          <p:val>
                                            <p:fltVal val="0"/>
                                          </p:val>
                                        </p:tav>
                                        <p:tav tm="100000">
                                          <p:val>
                                            <p:strVal val="#ppt_w"/>
                                          </p:val>
                                        </p:tav>
                                      </p:tavLst>
                                    </p:anim>
                                    <p:anim calcmode="lin" valueType="num">
                                      <p:cBhvr>
                                        <p:cTn id="61" dur="1000" fill="hold"/>
                                        <p:tgtEl>
                                          <p:spTgt spid="12291">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12291">
                                            <p:txEl>
                                              <p:pRg st="9" end="9"/>
                                            </p:txEl>
                                          </p:spTgt>
                                        </p:tgtEl>
                                        <p:attrNameLst>
                                          <p:attrName>style.visibility</p:attrName>
                                        </p:attrNameLst>
                                      </p:cBhvr>
                                      <p:to>
                                        <p:strVal val="visible"/>
                                      </p:to>
                                    </p:set>
                                    <p:anim calcmode="lin" valueType="num">
                                      <p:cBhvr>
                                        <p:cTn id="66" dur="1000" fill="hold"/>
                                        <p:tgtEl>
                                          <p:spTgt spid="12291">
                                            <p:txEl>
                                              <p:pRg st="9" end="9"/>
                                            </p:txEl>
                                          </p:spTgt>
                                        </p:tgtEl>
                                        <p:attrNameLst>
                                          <p:attrName>ppt_w</p:attrName>
                                        </p:attrNameLst>
                                      </p:cBhvr>
                                      <p:tavLst>
                                        <p:tav tm="0">
                                          <p:val>
                                            <p:fltVal val="0"/>
                                          </p:val>
                                        </p:tav>
                                        <p:tav tm="100000">
                                          <p:val>
                                            <p:strVal val="#ppt_w"/>
                                          </p:val>
                                        </p:tav>
                                      </p:tavLst>
                                    </p:anim>
                                    <p:anim calcmode="lin" valueType="num">
                                      <p:cBhvr>
                                        <p:cTn id="67" dur="1000" fill="hold"/>
                                        <p:tgtEl>
                                          <p:spTgt spid="12291">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10" fill="hold" grpId="0" nodeType="clickEffect">
                                  <p:stCondLst>
                                    <p:cond delay="0"/>
                                  </p:stCondLst>
                                  <p:childTnLst>
                                    <p:set>
                                      <p:cBhvr>
                                        <p:cTn id="71" dur="1" fill="hold">
                                          <p:stCondLst>
                                            <p:cond delay="0"/>
                                          </p:stCondLst>
                                        </p:cTn>
                                        <p:tgtEl>
                                          <p:spTgt spid="12291">
                                            <p:txEl>
                                              <p:pRg st="10" end="10"/>
                                            </p:txEl>
                                          </p:spTgt>
                                        </p:tgtEl>
                                        <p:attrNameLst>
                                          <p:attrName>style.visibility</p:attrName>
                                        </p:attrNameLst>
                                      </p:cBhvr>
                                      <p:to>
                                        <p:strVal val="visible"/>
                                      </p:to>
                                    </p:set>
                                    <p:anim calcmode="lin" valueType="num">
                                      <p:cBhvr>
                                        <p:cTn id="72" dur="1000" fill="hold"/>
                                        <p:tgtEl>
                                          <p:spTgt spid="12291">
                                            <p:txEl>
                                              <p:pRg st="10" end="10"/>
                                            </p:txEl>
                                          </p:spTgt>
                                        </p:tgtEl>
                                        <p:attrNameLst>
                                          <p:attrName>ppt_w</p:attrName>
                                        </p:attrNameLst>
                                      </p:cBhvr>
                                      <p:tavLst>
                                        <p:tav tm="0">
                                          <p:val>
                                            <p:fltVal val="0"/>
                                          </p:val>
                                        </p:tav>
                                        <p:tav tm="100000">
                                          <p:val>
                                            <p:strVal val="#ppt_w"/>
                                          </p:val>
                                        </p:tav>
                                      </p:tavLst>
                                    </p:anim>
                                    <p:anim calcmode="lin" valueType="num">
                                      <p:cBhvr>
                                        <p:cTn id="73" dur="1000" fill="hold"/>
                                        <p:tgtEl>
                                          <p:spTgt spid="12291">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pPr eaLnBrk="1" hangingPunct="1"/>
            <a:r>
              <a:rPr lang="ru-RU" dirty="0" smtClean="0"/>
              <a:t>Анкетирование</a:t>
            </a:r>
          </a:p>
        </p:txBody>
      </p:sp>
      <p:sp>
        <p:nvSpPr>
          <p:cNvPr id="13315" name="Содержимое 2"/>
          <p:cNvSpPr>
            <a:spLocks noGrp="1"/>
          </p:cNvSpPr>
          <p:nvPr>
            <p:ph idx="1"/>
          </p:nvPr>
        </p:nvSpPr>
        <p:spPr/>
        <p:txBody>
          <a:bodyPr/>
          <a:lstStyle/>
          <a:p>
            <a:pPr eaLnBrk="1" hangingPunct="1">
              <a:lnSpc>
                <a:spcPct val="90000"/>
              </a:lnSpc>
            </a:pPr>
            <a:r>
              <a:rPr lang="ru-RU" dirty="0" smtClean="0"/>
              <a:t>Доволен ли ты тем, как прошел урок?</a:t>
            </a:r>
          </a:p>
          <a:p>
            <a:pPr eaLnBrk="1" hangingPunct="1">
              <a:lnSpc>
                <a:spcPct val="90000"/>
              </a:lnSpc>
            </a:pPr>
            <a:r>
              <a:rPr lang="ru-RU" dirty="0" smtClean="0"/>
              <a:t>Было ли тебе интересно?</a:t>
            </a:r>
          </a:p>
          <a:p>
            <a:pPr eaLnBrk="1" hangingPunct="1">
              <a:lnSpc>
                <a:spcPct val="90000"/>
              </a:lnSpc>
            </a:pPr>
            <a:r>
              <a:rPr lang="ru-RU" dirty="0" smtClean="0"/>
              <a:t>Сумел ли ты получить новые знания?</a:t>
            </a:r>
          </a:p>
          <a:p>
            <a:pPr eaLnBrk="1" hangingPunct="1">
              <a:lnSpc>
                <a:spcPct val="90000"/>
              </a:lnSpc>
            </a:pPr>
            <a:r>
              <a:rPr lang="ru-RU" dirty="0" smtClean="0"/>
              <a:t>Был ли ты активен на уроке?</a:t>
            </a:r>
          </a:p>
          <a:p>
            <a:pPr eaLnBrk="1" hangingPunct="1">
              <a:lnSpc>
                <a:spcPct val="90000"/>
              </a:lnSpc>
            </a:pPr>
            <a:r>
              <a:rPr lang="ru-RU" dirty="0" smtClean="0"/>
              <a:t>Ты с удовольствием будешь выполнять домашнее задание?</a:t>
            </a:r>
          </a:p>
          <a:p>
            <a:pPr eaLnBrk="1" hangingPunct="1">
              <a:lnSpc>
                <a:spcPct val="90000"/>
              </a:lnSpc>
            </a:pPr>
            <a:r>
              <a:rPr lang="ru-RU" dirty="0" smtClean="0"/>
              <a:t>Учитель был внимателен к тебе?</a:t>
            </a:r>
          </a:p>
          <a:p>
            <a:pPr eaLnBrk="1" hangingPunct="1">
              <a:lnSpc>
                <a:spcPct val="90000"/>
              </a:lnSpc>
            </a:pPr>
            <a:r>
              <a:rPr lang="ru-RU" dirty="0" smtClean="0"/>
              <a:t>Сумел ли ты показать свои знания</a:t>
            </a:r>
          </a:p>
          <a:p>
            <a:pPr eaLnBrk="1" hangingPunct="1"/>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3314"/>
                                        </p:tgtEl>
                                        <p:attrNameLst>
                                          <p:attrName>style.visibility</p:attrName>
                                        </p:attrNameLst>
                                      </p:cBhvr>
                                      <p:to>
                                        <p:strVal val="visible"/>
                                      </p:to>
                                    </p:set>
                                    <p:anim by="(-#ppt_w*2)" calcmode="lin" valueType="num">
                                      <p:cBhvr rctx="PPT">
                                        <p:cTn id="7" dur="500" autoRev="1" fill="hold">
                                          <p:stCondLst>
                                            <p:cond delay="0"/>
                                          </p:stCondLst>
                                        </p:cTn>
                                        <p:tgtEl>
                                          <p:spTgt spid="13314"/>
                                        </p:tgtEl>
                                        <p:attrNameLst>
                                          <p:attrName>ppt_w</p:attrName>
                                        </p:attrNameLst>
                                      </p:cBhvr>
                                    </p:anim>
                                    <p:anim by="(#ppt_w*0.50)" calcmode="lin" valueType="num">
                                      <p:cBhvr>
                                        <p:cTn id="8" dur="500" decel="50000" autoRev="1" fill="hold">
                                          <p:stCondLst>
                                            <p:cond delay="0"/>
                                          </p:stCondLst>
                                        </p:cTn>
                                        <p:tgtEl>
                                          <p:spTgt spid="13314"/>
                                        </p:tgtEl>
                                        <p:attrNameLst>
                                          <p:attrName>ppt_x</p:attrName>
                                        </p:attrNameLst>
                                      </p:cBhvr>
                                    </p:anim>
                                    <p:anim from="(-#ppt_h/2)" to="(#ppt_y)" calcmode="lin" valueType="num">
                                      <p:cBhvr>
                                        <p:cTn id="9" dur="1000" fill="hold">
                                          <p:stCondLst>
                                            <p:cond delay="0"/>
                                          </p:stCondLst>
                                        </p:cTn>
                                        <p:tgtEl>
                                          <p:spTgt spid="13314"/>
                                        </p:tgtEl>
                                        <p:attrNameLst>
                                          <p:attrName>ppt_y</p:attrName>
                                        </p:attrNameLst>
                                      </p:cBhvr>
                                    </p:anim>
                                    <p:animRot by="21600000">
                                      <p:cBhvr>
                                        <p:cTn id="10" dur="1000" fill="hold">
                                          <p:stCondLst>
                                            <p:cond delay="0"/>
                                          </p:stCondLst>
                                        </p:cTn>
                                        <p:tgtEl>
                                          <p:spTgt spid="1331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315">
                                            <p:txEl>
                                              <p:pRg st="0" end="0"/>
                                            </p:txEl>
                                          </p:spTgt>
                                        </p:tgtEl>
                                        <p:attrNameLst>
                                          <p:attrName>style.visibility</p:attrName>
                                        </p:attrNameLst>
                                      </p:cBhvr>
                                      <p:to>
                                        <p:strVal val="visible"/>
                                      </p:to>
                                    </p:set>
                                    <p:animEffect transition="in" filter="barn(inVertical)">
                                      <p:cBhvr>
                                        <p:cTn id="15" dur="1000"/>
                                        <p:tgtEl>
                                          <p:spTgt spid="133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315">
                                            <p:txEl>
                                              <p:pRg st="1" end="1"/>
                                            </p:txEl>
                                          </p:spTgt>
                                        </p:tgtEl>
                                        <p:attrNameLst>
                                          <p:attrName>style.visibility</p:attrName>
                                        </p:attrNameLst>
                                      </p:cBhvr>
                                      <p:to>
                                        <p:strVal val="visible"/>
                                      </p:to>
                                    </p:set>
                                    <p:animEffect transition="in" filter="barn(inVertical)">
                                      <p:cBhvr>
                                        <p:cTn id="20" dur="1000"/>
                                        <p:tgtEl>
                                          <p:spTgt spid="1331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3315">
                                            <p:txEl>
                                              <p:pRg st="2" end="2"/>
                                            </p:txEl>
                                          </p:spTgt>
                                        </p:tgtEl>
                                        <p:attrNameLst>
                                          <p:attrName>style.visibility</p:attrName>
                                        </p:attrNameLst>
                                      </p:cBhvr>
                                      <p:to>
                                        <p:strVal val="visible"/>
                                      </p:to>
                                    </p:set>
                                    <p:animEffect transition="in" filter="barn(inVertical)">
                                      <p:cBhvr>
                                        <p:cTn id="25" dur="1000"/>
                                        <p:tgtEl>
                                          <p:spTgt spid="1331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3315">
                                            <p:txEl>
                                              <p:pRg st="3" end="3"/>
                                            </p:txEl>
                                          </p:spTgt>
                                        </p:tgtEl>
                                        <p:attrNameLst>
                                          <p:attrName>style.visibility</p:attrName>
                                        </p:attrNameLst>
                                      </p:cBhvr>
                                      <p:to>
                                        <p:strVal val="visible"/>
                                      </p:to>
                                    </p:set>
                                    <p:animEffect transition="in" filter="barn(inVertical)">
                                      <p:cBhvr>
                                        <p:cTn id="30" dur="1000"/>
                                        <p:tgtEl>
                                          <p:spTgt spid="1331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315">
                                            <p:txEl>
                                              <p:pRg st="4" end="4"/>
                                            </p:txEl>
                                          </p:spTgt>
                                        </p:tgtEl>
                                        <p:attrNameLst>
                                          <p:attrName>style.visibility</p:attrName>
                                        </p:attrNameLst>
                                      </p:cBhvr>
                                      <p:to>
                                        <p:strVal val="visible"/>
                                      </p:to>
                                    </p:set>
                                    <p:animEffect transition="in" filter="barn(inVertical)">
                                      <p:cBhvr>
                                        <p:cTn id="35" dur="1000"/>
                                        <p:tgtEl>
                                          <p:spTgt spid="13315">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3315">
                                            <p:txEl>
                                              <p:pRg st="5" end="5"/>
                                            </p:txEl>
                                          </p:spTgt>
                                        </p:tgtEl>
                                        <p:attrNameLst>
                                          <p:attrName>style.visibility</p:attrName>
                                        </p:attrNameLst>
                                      </p:cBhvr>
                                      <p:to>
                                        <p:strVal val="visible"/>
                                      </p:to>
                                    </p:set>
                                    <p:animEffect transition="in" filter="barn(inVertical)">
                                      <p:cBhvr>
                                        <p:cTn id="40" dur="1000"/>
                                        <p:tgtEl>
                                          <p:spTgt spid="13315">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315">
                                            <p:txEl>
                                              <p:pRg st="6" end="6"/>
                                            </p:txEl>
                                          </p:spTgt>
                                        </p:tgtEl>
                                        <p:attrNameLst>
                                          <p:attrName>style.visibility</p:attrName>
                                        </p:attrNameLst>
                                      </p:cBhvr>
                                      <p:to>
                                        <p:strVal val="visible"/>
                                      </p:to>
                                    </p:set>
                                    <p:animEffect transition="in" filter="barn(inVertical)">
                                      <p:cBhvr>
                                        <p:cTn id="45" dur="1000"/>
                                        <p:tgtEl>
                                          <p:spTgt spid="133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457200" y="357188"/>
            <a:ext cx="8229600" cy="1490662"/>
          </a:xfrm>
        </p:spPr>
        <p:txBody>
          <a:bodyPr/>
          <a:lstStyle/>
          <a:p>
            <a:pPr eaLnBrk="1" hangingPunct="1"/>
            <a:r>
              <a:rPr lang="ru-RU" sz="3200" dirty="0" smtClean="0">
                <a:solidFill>
                  <a:srgbClr val="002060"/>
                </a:solidFill>
              </a:rPr>
              <a:t>Резюме-ученики письменно отвечают на вопросы, отражающих их отношение к уроку, учебному предмету, учителю</a:t>
            </a:r>
          </a:p>
        </p:txBody>
      </p:sp>
      <p:sp>
        <p:nvSpPr>
          <p:cNvPr id="14339" name="Содержимое 2"/>
          <p:cNvSpPr>
            <a:spLocks noGrp="1"/>
          </p:cNvSpPr>
          <p:nvPr>
            <p:ph idx="1"/>
          </p:nvPr>
        </p:nvSpPr>
        <p:spPr/>
        <p:txBody>
          <a:bodyPr/>
          <a:lstStyle/>
          <a:p>
            <a:pPr eaLnBrk="1" hangingPunct="1">
              <a:lnSpc>
                <a:spcPct val="80000"/>
              </a:lnSpc>
            </a:pPr>
            <a:r>
              <a:rPr lang="ru-RU" dirty="0" smtClean="0"/>
              <a:t>Что нравится на уроках?</a:t>
            </a:r>
          </a:p>
          <a:p>
            <a:pPr eaLnBrk="1" hangingPunct="1">
              <a:lnSpc>
                <a:spcPct val="80000"/>
              </a:lnSpc>
            </a:pPr>
            <a:r>
              <a:rPr lang="ru-RU" dirty="0" smtClean="0"/>
              <a:t>Что не нравится на уроках? Лист рефлексии</a:t>
            </a:r>
          </a:p>
          <a:p>
            <a:pPr eaLnBrk="1" hangingPunct="1">
              <a:lnSpc>
                <a:spcPct val="80000"/>
              </a:lnSpc>
            </a:pPr>
            <a:r>
              <a:rPr lang="ru-RU" dirty="0" smtClean="0"/>
              <a:t>Можешь ли учиться лучше по предмету?</a:t>
            </a:r>
          </a:p>
          <a:p>
            <a:pPr eaLnBrk="1" hangingPunct="1">
              <a:lnSpc>
                <a:spcPct val="80000"/>
              </a:lnSpc>
            </a:pPr>
            <a:r>
              <a:rPr lang="ru-RU" dirty="0" smtClean="0"/>
              <a:t>Что мешает учиться лучше?</a:t>
            </a:r>
          </a:p>
          <a:p>
            <a:pPr eaLnBrk="1" hangingPunct="1">
              <a:lnSpc>
                <a:spcPct val="80000"/>
              </a:lnSpc>
            </a:pPr>
            <a:r>
              <a:rPr lang="ru-RU" dirty="0" smtClean="0"/>
              <a:t>Какие действия учителя считаешь неправильными?</a:t>
            </a:r>
          </a:p>
          <a:p>
            <a:pPr eaLnBrk="1" hangingPunct="1">
              <a:lnSpc>
                <a:spcPct val="80000"/>
              </a:lnSpc>
            </a:pPr>
            <a:r>
              <a:rPr lang="ru-RU" dirty="0" smtClean="0"/>
              <a:t>Поставь отметку учителю по 10-ти балльной системе. Обоснуй её.</a:t>
            </a:r>
          </a:p>
          <a:p>
            <a:pPr eaLnBrk="1" hangingPunct="1">
              <a:lnSpc>
                <a:spcPct val="80000"/>
              </a:lnSpc>
            </a:pPr>
            <a:r>
              <a:rPr lang="ru-RU" dirty="0" smtClean="0"/>
              <a:t>Поставь себе отметку по 10-ти балльной системе. Обоснуй её.</a:t>
            </a:r>
          </a:p>
        </p:txBody>
      </p:sp>
      <p:pic>
        <p:nvPicPr>
          <p:cNvPr id="14340" name="Picture 2" descr="C:\Users\кс\Downloads\резюме.jpg"/>
          <p:cNvPicPr>
            <a:picLocks noChangeAspect="1" noChangeArrowheads="1"/>
          </p:cNvPicPr>
          <p:nvPr/>
        </p:nvPicPr>
        <p:blipFill>
          <a:blip r:embed="rId2"/>
          <a:srcRect/>
          <a:stretch>
            <a:fillRect/>
          </a:stretch>
        </p:blipFill>
        <p:spPr bwMode="auto">
          <a:xfrm>
            <a:off x="7429500" y="1357298"/>
            <a:ext cx="1603375" cy="17145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fltVal val="0"/>
                                          </p:val>
                                        </p:tav>
                                        <p:tav tm="100000">
                                          <p:val>
                                            <p:strVal val="#ppt_w"/>
                                          </p:val>
                                        </p:tav>
                                      </p:tavLst>
                                    </p:anim>
                                    <p:anim calcmode="lin" valueType="num">
                                      <p:cBhvr>
                                        <p:cTn id="8" dur="1000" fill="hold"/>
                                        <p:tgtEl>
                                          <p:spTgt spid="14338"/>
                                        </p:tgtEl>
                                        <p:attrNameLst>
                                          <p:attrName>ppt_h</p:attrName>
                                        </p:attrNameLst>
                                      </p:cBhvr>
                                      <p:tavLst>
                                        <p:tav tm="0">
                                          <p:val>
                                            <p:fltVal val="0"/>
                                          </p:val>
                                        </p:tav>
                                        <p:tav tm="100000">
                                          <p:val>
                                            <p:strVal val="#ppt_h"/>
                                          </p:val>
                                        </p:tav>
                                      </p:tavLst>
                                    </p:anim>
                                    <p:anim calcmode="lin" valueType="num">
                                      <p:cBhvr>
                                        <p:cTn id="9" dur="1000" fill="hold"/>
                                        <p:tgtEl>
                                          <p:spTgt spid="14338"/>
                                        </p:tgtEl>
                                        <p:attrNameLst>
                                          <p:attrName>style.rotation</p:attrName>
                                        </p:attrNameLst>
                                      </p:cBhvr>
                                      <p:tavLst>
                                        <p:tav tm="0">
                                          <p:val>
                                            <p:fltVal val="360"/>
                                          </p:val>
                                        </p:tav>
                                        <p:tav tm="100000">
                                          <p:val>
                                            <p:fltVal val="0"/>
                                          </p:val>
                                        </p:tav>
                                      </p:tavLst>
                                    </p:anim>
                                    <p:animEffect transition="in" filter="fade">
                                      <p:cBhvr>
                                        <p:cTn id="10" dur="1000"/>
                                        <p:tgtEl>
                                          <p:spTgt spid="1433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4339">
                                            <p:txEl>
                                              <p:pRg st="0" end="0"/>
                                            </p:txEl>
                                          </p:spTgt>
                                        </p:tgtEl>
                                        <p:attrNameLst>
                                          <p:attrName>style.visibility</p:attrName>
                                        </p:attrNameLst>
                                      </p:cBhvr>
                                      <p:to>
                                        <p:strVal val="visible"/>
                                      </p:to>
                                    </p:set>
                                    <p:animEffect transition="in" filter="fade">
                                      <p:cBhvr>
                                        <p:cTn id="15" dur="1000"/>
                                        <p:tgtEl>
                                          <p:spTgt spid="14339">
                                            <p:txEl>
                                              <p:pRg st="0" end="0"/>
                                            </p:txEl>
                                          </p:spTgt>
                                        </p:tgtEl>
                                      </p:cBhvr>
                                    </p:animEffect>
                                    <p:anim calcmode="lin" valueType="num">
                                      <p:cBhvr>
                                        <p:cTn id="16" dur="10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43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4339">
                                            <p:txEl>
                                              <p:pRg st="1" end="1"/>
                                            </p:txEl>
                                          </p:spTgt>
                                        </p:tgtEl>
                                        <p:attrNameLst>
                                          <p:attrName>style.visibility</p:attrName>
                                        </p:attrNameLst>
                                      </p:cBhvr>
                                      <p:to>
                                        <p:strVal val="visible"/>
                                      </p:to>
                                    </p:set>
                                    <p:animEffect transition="in" filter="fade">
                                      <p:cBhvr>
                                        <p:cTn id="22" dur="1000"/>
                                        <p:tgtEl>
                                          <p:spTgt spid="14339">
                                            <p:txEl>
                                              <p:pRg st="1" end="1"/>
                                            </p:txEl>
                                          </p:spTgt>
                                        </p:tgtEl>
                                      </p:cBhvr>
                                    </p:animEffect>
                                    <p:anim calcmode="lin" valueType="num">
                                      <p:cBhvr>
                                        <p:cTn id="23" dur="10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43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4339">
                                            <p:txEl>
                                              <p:pRg st="2" end="2"/>
                                            </p:txEl>
                                          </p:spTgt>
                                        </p:tgtEl>
                                        <p:attrNameLst>
                                          <p:attrName>style.visibility</p:attrName>
                                        </p:attrNameLst>
                                      </p:cBhvr>
                                      <p:to>
                                        <p:strVal val="visible"/>
                                      </p:to>
                                    </p:set>
                                    <p:animEffect transition="in" filter="fade">
                                      <p:cBhvr>
                                        <p:cTn id="29" dur="1000"/>
                                        <p:tgtEl>
                                          <p:spTgt spid="14339">
                                            <p:txEl>
                                              <p:pRg st="2" end="2"/>
                                            </p:txEl>
                                          </p:spTgt>
                                        </p:tgtEl>
                                      </p:cBhvr>
                                    </p:animEffect>
                                    <p:anim calcmode="lin" valueType="num">
                                      <p:cBhvr>
                                        <p:cTn id="30" dur="10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143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4339">
                                            <p:txEl>
                                              <p:pRg st="3" end="3"/>
                                            </p:txEl>
                                          </p:spTgt>
                                        </p:tgtEl>
                                        <p:attrNameLst>
                                          <p:attrName>style.visibility</p:attrName>
                                        </p:attrNameLst>
                                      </p:cBhvr>
                                      <p:to>
                                        <p:strVal val="visible"/>
                                      </p:to>
                                    </p:set>
                                    <p:animEffect transition="in" filter="fade">
                                      <p:cBhvr>
                                        <p:cTn id="36" dur="1000"/>
                                        <p:tgtEl>
                                          <p:spTgt spid="14339">
                                            <p:txEl>
                                              <p:pRg st="3" end="3"/>
                                            </p:txEl>
                                          </p:spTgt>
                                        </p:tgtEl>
                                      </p:cBhvr>
                                    </p:animEffect>
                                    <p:anim calcmode="lin" valueType="num">
                                      <p:cBhvr>
                                        <p:cTn id="37" dur="10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143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14339">
                                            <p:txEl>
                                              <p:pRg st="4" end="4"/>
                                            </p:txEl>
                                          </p:spTgt>
                                        </p:tgtEl>
                                        <p:attrNameLst>
                                          <p:attrName>style.visibility</p:attrName>
                                        </p:attrNameLst>
                                      </p:cBhvr>
                                      <p:to>
                                        <p:strVal val="visible"/>
                                      </p:to>
                                    </p:set>
                                    <p:animEffect transition="in" filter="fade">
                                      <p:cBhvr>
                                        <p:cTn id="43" dur="1000"/>
                                        <p:tgtEl>
                                          <p:spTgt spid="14339">
                                            <p:txEl>
                                              <p:pRg st="4" end="4"/>
                                            </p:txEl>
                                          </p:spTgt>
                                        </p:tgtEl>
                                      </p:cBhvr>
                                    </p:animEffect>
                                    <p:anim calcmode="lin" valueType="num">
                                      <p:cBhvr>
                                        <p:cTn id="44" dur="10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143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14339">
                                            <p:txEl>
                                              <p:pRg st="5" end="5"/>
                                            </p:txEl>
                                          </p:spTgt>
                                        </p:tgtEl>
                                        <p:attrNameLst>
                                          <p:attrName>style.visibility</p:attrName>
                                        </p:attrNameLst>
                                      </p:cBhvr>
                                      <p:to>
                                        <p:strVal val="visible"/>
                                      </p:to>
                                    </p:set>
                                    <p:animEffect transition="in" filter="fade">
                                      <p:cBhvr>
                                        <p:cTn id="50" dur="1000"/>
                                        <p:tgtEl>
                                          <p:spTgt spid="14339">
                                            <p:txEl>
                                              <p:pRg st="5" end="5"/>
                                            </p:txEl>
                                          </p:spTgt>
                                        </p:tgtEl>
                                      </p:cBhvr>
                                    </p:animEffect>
                                    <p:anim calcmode="lin" valueType="num">
                                      <p:cBhvr>
                                        <p:cTn id="51" dur="10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143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14339">
                                            <p:txEl>
                                              <p:pRg st="6" end="6"/>
                                            </p:txEl>
                                          </p:spTgt>
                                        </p:tgtEl>
                                        <p:attrNameLst>
                                          <p:attrName>style.visibility</p:attrName>
                                        </p:attrNameLst>
                                      </p:cBhvr>
                                      <p:to>
                                        <p:strVal val="visible"/>
                                      </p:to>
                                    </p:set>
                                    <p:animEffect transition="in" filter="fade">
                                      <p:cBhvr>
                                        <p:cTn id="57" dur="1000"/>
                                        <p:tgtEl>
                                          <p:spTgt spid="14339">
                                            <p:txEl>
                                              <p:pRg st="6" end="6"/>
                                            </p:txEl>
                                          </p:spTgt>
                                        </p:tgtEl>
                                      </p:cBhvr>
                                    </p:animEffect>
                                    <p:anim calcmode="lin" valueType="num">
                                      <p:cBhvr>
                                        <p:cTn id="58" dur="10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1433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793</TotalTime>
  <Words>1619</Words>
  <Application>Microsoft Office PowerPoint</Application>
  <PresentationFormat>Экран (4:3)</PresentationFormat>
  <Paragraphs>322</Paragraphs>
  <Slides>42</Slides>
  <Notes>1</Notes>
  <HiddenSlides>0</HiddenSlides>
  <MMClips>2</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Поток</vt:lpstr>
      <vt:lpstr>Организация рефлексии на уроках математики</vt:lpstr>
      <vt:lpstr>Рефлексия</vt:lpstr>
      <vt:lpstr>Цели рефлексии</vt:lpstr>
      <vt:lpstr>Основные этапы рефлексии</vt:lpstr>
      <vt:lpstr>Классификация рефлексии</vt:lpstr>
      <vt:lpstr>Методы и формы рефлексии</vt:lpstr>
      <vt:lpstr>Методы и формы рефлексии</vt:lpstr>
      <vt:lpstr>Анкетирование</vt:lpstr>
      <vt:lpstr>Резюме-ученики письменно отвечают на вопросы, отражающих их отношение к уроку, учебному предмету, учителю</vt:lpstr>
      <vt:lpstr>Лист рефлексии</vt:lpstr>
      <vt:lpstr>Паровозик</vt:lpstr>
      <vt:lpstr>Закончи предложение</vt:lpstr>
      <vt:lpstr>Комплимент- похвала</vt:lpstr>
      <vt:lpstr>Плюс-минус-интересно</vt:lpstr>
      <vt:lpstr>Диаграмма( для отображения внимательности, активности и т.д. на каждом этапе урока)</vt:lpstr>
      <vt:lpstr>Райтинг</vt:lpstr>
      <vt:lpstr>Светофор</vt:lpstr>
      <vt:lpstr>Анкета самоанализа</vt:lpstr>
      <vt:lpstr>Синквейн- малая стихотворная форма, используемая для фиксации эмоциональных оценок участников обучения</vt:lpstr>
      <vt:lpstr>Рефлексия настроения «Смайлики»</vt:lpstr>
      <vt:lpstr>Рефлексия настроения «Солнышко»</vt:lpstr>
      <vt:lpstr>Рефлексия настроения «Радуга»</vt:lpstr>
      <vt:lpstr>Слайд 23</vt:lpstr>
      <vt:lpstr>Золотой ключик или приключение Буратино</vt:lpstr>
      <vt:lpstr>Слайд 25</vt:lpstr>
      <vt:lpstr>Слайд 26</vt:lpstr>
      <vt:lpstr>Слайд 27</vt:lpstr>
      <vt:lpstr>Слайд 28</vt:lpstr>
      <vt:lpstr>Слайд 29</vt:lpstr>
      <vt:lpstr>Слайд 30</vt:lpstr>
      <vt:lpstr>Слайд 31</vt:lpstr>
      <vt:lpstr>Слайд 32</vt:lpstr>
      <vt:lpstr>Слайд 33</vt:lpstr>
      <vt:lpstr>Что такое комбинаторика?</vt:lpstr>
      <vt:lpstr>А какая тема нашего урока?</vt:lpstr>
      <vt:lpstr>Слайд 36</vt:lpstr>
      <vt:lpstr> Реши самостоятельно</vt:lpstr>
      <vt:lpstr>Слайд 38</vt:lpstr>
      <vt:lpstr>Слайд 39</vt:lpstr>
      <vt:lpstr>Слайд 40</vt:lpstr>
      <vt:lpstr>Слайд 41</vt:lpstr>
      <vt:lpstr>Слайд 42</vt:lpstr>
    </vt:vector>
  </TitlesOfParts>
  <Company>505.ru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FoM</dc:creator>
  <cp:lastModifiedBy>1</cp:lastModifiedBy>
  <cp:revision>83</cp:revision>
  <dcterms:created xsi:type="dcterms:W3CDTF">2009-01-18T15:03:54Z</dcterms:created>
  <dcterms:modified xsi:type="dcterms:W3CDTF">2009-01-01T01:30:06Z</dcterms:modified>
</cp:coreProperties>
</file>