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695" r:id="rId2"/>
    <p:sldId id="732" r:id="rId3"/>
    <p:sldId id="716" r:id="rId4"/>
    <p:sldId id="731" r:id="rId5"/>
    <p:sldId id="733" r:id="rId6"/>
    <p:sldId id="744" r:id="rId7"/>
    <p:sldId id="746" r:id="rId8"/>
    <p:sldId id="734" r:id="rId9"/>
    <p:sldId id="735" r:id="rId10"/>
    <p:sldId id="736" r:id="rId11"/>
    <p:sldId id="704" r:id="rId12"/>
    <p:sldId id="737" r:id="rId13"/>
    <p:sldId id="739" r:id="rId14"/>
    <p:sldId id="747" r:id="rId15"/>
    <p:sldId id="742" r:id="rId16"/>
    <p:sldId id="748" r:id="rId17"/>
    <p:sldId id="743" r:id="rId18"/>
    <p:sldId id="6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8000"/>
    <a:srgbClr val="CCFFFF"/>
    <a:srgbClr val="CC00CC"/>
    <a:srgbClr val="000000"/>
    <a:srgbClr val="0070C0"/>
    <a:srgbClr val="CC3300"/>
    <a:srgbClr val="00FFFF"/>
    <a:srgbClr val="33CC33"/>
    <a:srgbClr val="FD99B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908" autoAdjust="0"/>
  </p:normalViewPr>
  <p:slideViewPr>
    <p:cSldViewPr>
      <p:cViewPr>
        <p:scale>
          <a:sx n="44" d="100"/>
          <a:sy n="44" d="100"/>
        </p:scale>
        <p:origin x="-566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016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0165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сложение и вычитание»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83375" y="1627847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5" y="1473394"/>
            <a:ext cx="4298679" cy="274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620688"/>
            <a:ext cx="6480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свой выбор.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1" y="1916832"/>
            <a:ext cx="388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см    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38978" y="1932072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77684" y="3480406"/>
            <a:ext cx="252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54839" y="3480406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436096" y="5661248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5448106" y="1916832"/>
            <a:ext cx="30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кг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6 кг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31750" y="193018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436096" y="3501008"/>
            <a:ext cx="308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3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94248" y="3501008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224482" y="2746524"/>
            <a:ext cx="3240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см    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16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538979" y="276176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501008"/>
            <a:ext cx="59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472324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70383" y="4066812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36096" y="4221088"/>
            <a:ext cx="308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30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554839" y="3480406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7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39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Vertical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7" grpId="0" animBg="1"/>
      <p:bldP spid="62" grpId="0"/>
      <p:bldP spid="63" grpId="0" animBg="1"/>
      <p:bldP spid="63" grpId="1" animBg="1"/>
      <p:bldP spid="3" grpId="0"/>
      <p:bldP spid="4" grpId="0"/>
      <p:bldP spid="5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83" y="5431274"/>
            <a:ext cx="6638925" cy="37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87" y="3656384"/>
            <a:ext cx="7424581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Миша и Лена рассказывали сказки. Миша рассказал 9 сказок. Две из них были весёлые, а остальные – грустные. Лена рассказала 8 весёлых сказок, это на 3 сказки больше, чем грустных.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556792"/>
            <a:ext cx="6696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грустных сказок рассказала Лена?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844824"/>
            <a:ext cx="6696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всего сказок рассказала Лена?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132856"/>
            <a:ext cx="6696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грустных сказок рассказал Миша?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2420888"/>
            <a:ext cx="6696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Кто рассказал сказок больше и на сколько? 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3" y="2679303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всего весёлых сказок рассказали дети?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32198" y="5196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4440" y="4999002"/>
            <a:ext cx="7050622" cy="461665"/>
            <a:chOff x="113666" y="5319136"/>
            <a:chExt cx="7050622" cy="461665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39552" y="5497985"/>
              <a:ext cx="6624736" cy="216024"/>
              <a:chOff x="395536" y="5394637"/>
              <a:chExt cx="6624736" cy="21602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95536" y="5517232"/>
                <a:ext cx="6624736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95536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3527883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7020272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13666" y="5319136"/>
              <a:ext cx="557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М. 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54440" y="3975447"/>
            <a:ext cx="7829928" cy="461665"/>
            <a:chOff x="54440" y="3975447"/>
            <a:chExt cx="7829928" cy="461665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448601" y="4235360"/>
              <a:ext cx="7435767" cy="1458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48601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580948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884368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4440" y="3975447"/>
              <a:ext cx="557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Л. 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346793" y="316872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39089" y="86635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7544" y="4249943"/>
            <a:ext cx="0" cy="1050503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092280" y="4221088"/>
            <a:ext cx="0" cy="1050503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588224" y="47667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218194" y="866351"/>
            <a:ext cx="1413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весёлые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034274" y="883045"/>
            <a:ext cx="1629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грустные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87624" y="3861048"/>
            <a:ext cx="16299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грустные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035470" y="1196752"/>
            <a:ext cx="60988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Это на 3 сказки больше, чем грустных</a:t>
            </a:r>
            <a:endParaRPr lang="ru-RU" sz="2000" i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31449" y="827420"/>
            <a:ext cx="14368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весёлые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05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7341E-7 L -0.38194 0.795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39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416 L 0.39027 0.5849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1" y="2904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1329E-6 L -0.32101 0.692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59" y="34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9.24855E-7 L -0.32153 0.578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76" y="2892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35838E-7 L -0.18125 0.6395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31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2428E-7 L -0.43542 0.4441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1" y="2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9191E-6 L 0.25799 0.3588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9" y="179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44" grpId="0"/>
      <p:bldP spid="45" grpId="0"/>
      <p:bldP spid="45" grpId="1"/>
      <p:bldP spid="58" grpId="0"/>
      <p:bldP spid="58" grpId="1"/>
      <p:bldP spid="61" grpId="0"/>
      <p:bldP spid="61" grpId="1"/>
      <p:bldP spid="62" grpId="0"/>
      <p:bldP spid="62" grpId="1"/>
      <p:bldP spid="64" grpId="0"/>
      <p:bldP spid="65" grpId="0"/>
      <p:bldP spid="65" grpId="1"/>
      <p:bldP spid="66" grpId="0"/>
      <p:bldP spid="6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83" y="5431274"/>
            <a:ext cx="6638925" cy="37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3203848" y="577564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87" y="3656384"/>
            <a:ext cx="7424581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016" y="497020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Миша и Лена рассказывали сказки. Миша рассказал 9 сказок. Две из них были весёлые, а остальные – грустные. Лена рассказала 8 весёлых сказок, это на 3 сказки больше, чем грустных.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3" y="1556792"/>
            <a:ext cx="5508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грустных сказок рассказала Лена?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844824"/>
            <a:ext cx="6696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всего сказок рассказала Лена?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2132856"/>
            <a:ext cx="5744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грустных сказок рассказал Миша?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3" y="2420888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Кто рассказал сказок больше и на сколько? 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3" y="2679303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Сколько всего весёлых сказок рассказали дети?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54440" y="4999002"/>
            <a:ext cx="7050622" cy="461665"/>
            <a:chOff x="113666" y="5319136"/>
            <a:chExt cx="7050622" cy="461665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539552" y="5497985"/>
              <a:ext cx="6624736" cy="216024"/>
              <a:chOff x="395536" y="5394637"/>
              <a:chExt cx="6624736" cy="216024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395536" y="5517232"/>
                <a:ext cx="6624736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95536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3527883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7020272" y="5394637"/>
                <a:ext cx="0" cy="216024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13666" y="5319136"/>
              <a:ext cx="557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М. 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47996" y="529600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220072" y="528554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86279" y="4823876"/>
            <a:ext cx="1413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весёлые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9091" y="4814078"/>
            <a:ext cx="1629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грустные</a:t>
            </a:r>
            <a:endParaRPr lang="ru-RU" i="1" dirty="0">
              <a:solidFill>
                <a:srgbClr val="7030A0"/>
              </a:solidFill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54440" y="3975447"/>
            <a:ext cx="7829928" cy="461665"/>
            <a:chOff x="54440" y="3975447"/>
            <a:chExt cx="7829928" cy="461665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448601" y="4235360"/>
              <a:ext cx="7435767" cy="1458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448601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3580948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7884368" y="4127348"/>
              <a:ext cx="0" cy="21602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54440" y="3975447"/>
              <a:ext cx="557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Л. 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3346793" y="316872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7544" y="4249943"/>
            <a:ext cx="0" cy="1050503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092280" y="4221088"/>
            <a:ext cx="0" cy="1050503"/>
          </a:xfrm>
          <a:prstGeom prst="line">
            <a:avLst/>
          </a:prstGeom>
          <a:ln w="19050">
            <a:solidFill>
              <a:srgbClr val="7030A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347864" y="3861048"/>
            <a:ext cx="1493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ru-RU" sz="2400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весёлые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187624" y="4206461"/>
            <a:ext cx="1629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грустные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602647" y="3630387"/>
            <a:ext cx="46417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Это на 3 сказки больше, чем грустных</a:t>
            </a:r>
            <a:endParaRPr lang="ru-RU" sz="2000" i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9551" y="1546055"/>
            <a:ext cx="196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8 – 3 = 5 (</a:t>
            </a:r>
            <a:r>
              <a:rPr lang="ru-RU" sz="2400" i="1" dirty="0" err="1" smtClean="0">
                <a:solidFill>
                  <a:srgbClr val="FF0000"/>
                </a:solidFill>
                <a:latin typeface="Arial Narrow" pitchFamily="34" charset="0"/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.)</a:t>
            </a:r>
            <a:endParaRPr lang="ru-RU" sz="2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39551" y="1844824"/>
            <a:ext cx="196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8 + 5 = 13 (</a:t>
            </a:r>
            <a:r>
              <a:rPr lang="ru-RU" sz="2400" i="1" dirty="0" err="1" smtClean="0">
                <a:solidFill>
                  <a:srgbClr val="FF0000"/>
                </a:solidFill>
                <a:latin typeface="Arial Narrow" pitchFamily="34" charset="0"/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.)</a:t>
            </a:r>
            <a:endParaRPr lang="ru-RU" sz="2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39551" y="2132856"/>
            <a:ext cx="196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9 – 2 = 7 (</a:t>
            </a:r>
            <a:r>
              <a:rPr lang="ru-RU" sz="2400" i="1" dirty="0" err="1" smtClean="0">
                <a:solidFill>
                  <a:srgbClr val="FF0000"/>
                </a:solidFill>
                <a:latin typeface="Arial Narrow" pitchFamily="34" charset="0"/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.)</a:t>
            </a:r>
            <a:endParaRPr lang="ru-RU" sz="2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12160" y="2433299"/>
            <a:ext cx="196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13 – 9 = 4 (</a:t>
            </a:r>
            <a:r>
              <a:rPr lang="ru-RU" sz="2400" i="1" dirty="0" err="1" smtClean="0">
                <a:solidFill>
                  <a:srgbClr val="FF0000"/>
                </a:solidFill>
                <a:latin typeface="Arial Narrow" pitchFamily="34" charset="0"/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.)</a:t>
            </a:r>
            <a:endParaRPr lang="ru-RU" sz="2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39551" y="2679303"/>
            <a:ext cx="1960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8 + 2 = 10 (</a:t>
            </a:r>
            <a:r>
              <a:rPr lang="ru-RU" sz="2400" i="1" dirty="0" err="1" smtClean="0">
                <a:solidFill>
                  <a:srgbClr val="FF0000"/>
                </a:solidFill>
                <a:latin typeface="Arial Narrow" pitchFamily="34" charset="0"/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  <a:latin typeface="Arial Narrow" pitchFamily="34" charset="0"/>
              </a:rPr>
              <a:t>.)</a:t>
            </a:r>
            <a:endParaRPr lang="ru-RU" sz="2400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2324" y="3861048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i="1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7022378" y="1546054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24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7006519" y="1887215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</a:t>
            </a:r>
            <a:r>
              <a:rPr lang="ru-RU" sz="24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986493" y="2132856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400" i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</a:t>
            </a:r>
            <a:r>
              <a:rPr lang="ru-RU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3769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6763E-6 L -0.57309 0.3350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63" y="1674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93642E-7 L -0.40746 0.1909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82" y="954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4335E-6 L -0.58489 0.4591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53" y="2296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21" grpId="0"/>
      <p:bldP spid="22" grpId="0"/>
      <p:bldP spid="32" grpId="0"/>
      <p:bldP spid="44" grpId="0"/>
      <p:bldP spid="3" grpId="0"/>
      <p:bldP spid="49" grpId="0"/>
      <p:bldP spid="50" grpId="0"/>
      <p:bldP spid="51" grpId="0"/>
      <p:bldP spid="52" grpId="0"/>
      <p:bldP spid="5" grpId="0"/>
      <p:bldP spid="54" grpId="0"/>
      <p:bldP spid="54" grpId="1"/>
      <p:bldP spid="55" grpId="0"/>
      <p:bldP spid="55" grpId="1"/>
      <p:bldP spid="57" grpId="0"/>
      <p:bldP spid="5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Красных шаров было больше, чем синих. 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202024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0" y="528108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0" y="528108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0" y="528108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2" y="525500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2" y="525500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2" y="5255007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1" y="5255008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1" y="5255008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44431" y="5255008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24641" y="5255009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824641" y="5255009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142749" y="3151900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202024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202024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92153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92153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92153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188259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188259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52" y="5188259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7838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17838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209687" y="4278694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45694" y="2982075"/>
            <a:ext cx="8530762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794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Красных шаров было больше, чем синих. 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0287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05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21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544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70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72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03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0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64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0034" y="422813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00392" y="2278819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8186152" y="3183359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36" y="4214818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07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2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92469" y="2161236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Красных шаров было больше, чем синих. 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3089630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233479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151980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26226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0287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05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21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83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201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39" y="1711104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72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03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0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64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2727013" y="4678274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2727013" y="5110322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27013" y="5571987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27013" y="6004035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500034" y="422813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71736" y="4214818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034" y="467827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034" y="51103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0034" y="557198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0034" y="6004035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4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22" grpId="0" animBg="1"/>
      <p:bldP spid="23" grpId="0" animBg="1"/>
      <p:bldP spid="24" grpId="0" animBg="1"/>
      <p:bldP spid="25" grpId="0" animBg="1"/>
      <p:bldP spid="26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7" grpId="0"/>
      <p:bldP spid="58" grpId="0"/>
      <p:bldP spid="59" grpId="0"/>
      <p:bldP spid="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Красных шаров было больше, чем синих. 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3089630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233479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151980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26226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0287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83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72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03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0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64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2727013" y="4678274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27013" y="5110322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27013" y="5571987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27013" y="6004035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500034" y="422813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71736" y="4214818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034" y="467827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034" y="51103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0034" y="557198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0034" y="6004035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3864428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Прямоугольник 53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643702" y="4214818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6723" y="421481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Красных шаров было больше, чем синих.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43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3" grpId="0" animBg="1"/>
      <p:bldP spid="63" grpId="1" animBg="1"/>
      <p:bldP spid="64" grpId="0" build="allAtOnce"/>
      <p:bldP spid="64" grpId="1" build="allAtOnce"/>
      <p:bldP spid="65" grpId="0"/>
      <p:bldP spid="65" grpId="1"/>
      <p:bldP spid="66" grpId="0"/>
      <p:bldP spid="6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00479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 подарили 11 шаров красного и синего цвета. Красных шаров было больше, чем синих. Сколько могло быть шаров красного  и сколько – синего?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3089630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233479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1519804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26226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455">
            <a:off x="70287" y="3098164"/>
            <a:ext cx="1141569" cy="95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93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872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036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200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64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635086" cy="115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32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32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3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7946510" y="3111350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991014" y="2132855"/>
            <a:ext cx="412292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27013" y="4678274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27013" y="5110322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27013" y="5571987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27013" y="6004035"/>
            <a:ext cx="1055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0034" y="422813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571736" y="4214818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034" y="4678274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9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0034" y="511032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034" y="5571987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7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0034" y="6004035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 = </a:t>
            </a:r>
            <a:r>
              <a:rPr lang="ru-RU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887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3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3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3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3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5524601"/>
              </p:ext>
            </p:extLst>
          </p:nvPr>
        </p:nvGraphicFramePr>
        <p:xfrm>
          <a:off x="338766" y="1397000"/>
          <a:ext cx="7281234" cy="1599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146"/>
                <a:gridCol w="864096"/>
                <a:gridCol w="720080"/>
                <a:gridCol w="720080"/>
                <a:gridCol w="792088"/>
                <a:gridCol w="743744"/>
              </a:tblGrid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5" name="Прямоугольник 94"/>
          <p:cNvSpPr/>
          <p:nvPr/>
        </p:nvSpPr>
        <p:spPr>
          <a:xfrm>
            <a:off x="209687" y="4342611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6926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 Петя.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34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15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03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46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03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51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091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6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915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Прямоугольник 105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74866" y="3265393"/>
            <a:ext cx="8805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из уменьшаемого вычесть разность, то получим вычитаемое.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988840"/>
            <a:ext cx="432048" cy="43204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69946" y="1988840"/>
            <a:ext cx="432048" cy="43204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43956" y="1988840"/>
            <a:ext cx="432048" cy="43204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317966" y="1988840"/>
            <a:ext cx="432048" cy="43204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091976" y="1988840"/>
            <a:ext cx="432048" cy="432048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0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91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015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22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15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235" y="5666437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35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67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6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891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6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6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6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94" y="566124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67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 Петя.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015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03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346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03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51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59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091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964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915" y="5663208"/>
            <a:ext cx="5429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Прямоугольник 105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4804512"/>
              </p:ext>
            </p:extLst>
          </p:nvPr>
        </p:nvGraphicFramePr>
        <p:xfrm>
          <a:off x="338766" y="1397000"/>
          <a:ext cx="7281234" cy="1599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146"/>
                <a:gridCol w="864096"/>
                <a:gridCol w="720080"/>
                <a:gridCol w="720080"/>
                <a:gridCol w="792088"/>
                <a:gridCol w="743744"/>
              </a:tblGrid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4866" y="3265393"/>
            <a:ext cx="8805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из уменьшаемого вычесть разность, то получим вычитаемое.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995936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4769946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5543956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6317966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7091976" y="1988840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TextBox 112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1" grpId="0" animBg="1"/>
      <p:bldP spid="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Прямоугольник 94"/>
          <p:cNvSpPr/>
          <p:nvPr/>
        </p:nvSpPr>
        <p:spPr>
          <a:xfrm>
            <a:off x="209687" y="4342611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6926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90379517"/>
              </p:ext>
            </p:extLst>
          </p:nvPr>
        </p:nvGraphicFramePr>
        <p:xfrm>
          <a:off x="698806" y="1397000"/>
          <a:ext cx="6537490" cy="1599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146"/>
                <a:gridCol w="864096"/>
                <a:gridCol w="720080"/>
                <a:gridCol w="720080"/>
                <a:gridCol w="792088"/>
              </a:tblGrid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4866" y="3265393"/>
            <a:ext cx="8805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к разности прибавить вычитаемое, то получим уменьшаемое.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923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298958" y="1442756"/>
            <a:ext cx="2754078" cy="432048"/>
            <a:chOff x="4298958" y="1442756"/>
            <a:chExt cx="2754078" cy="432048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4298958" y="1442756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072968" y="1442756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846978" y="1442756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6620988" y="1442756"/>
              <a:ext cx="432048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3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923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923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923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638" y="58797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99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269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не записала Катя.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6599201"/>
              </p:ext>
            </p:extLst>
          </p:nvPr>
        </p:nvGraphicFramePr>
        <p:xfrm>
          <a:off x="698806" y="1397000"/>
          <a:ext cx="6537490" cy="15999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41146"/>
                <a:gridCol w="864096"/>
                <a:gridCol w="720080"/>
                <a:gridCol w="720080"/>
                <a:gridCol w="792088"/>
              </a:tblGrid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3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4866" y="3265393"/>
            <a:ext cx="8805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Если к разности прибавить вычитаемое, то получим уменьшаемое.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5" y="5877272"/>
            <a:ext cx="6889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70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427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84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41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998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855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12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6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429" y="5877272"/>
            <a:ext cx="712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338202" y="14427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112212" y="14427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86222" y="14427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660232" y="1442756"/>
            <a:ext cx="432048" cy="43204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037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4644008" y="961564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х = 16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39086" y="363305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92080" y="36450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76250" y="363313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51906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216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х =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457690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+ 9 = 14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3647" y="1457690"/>
            <a:ext cx="216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7 =  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951111"/>
            <a:ext cx="1972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х = 16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49796"/>
            <a:ext cx="20477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15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27312" y="305318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0632" y="3625860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9098" y="4129916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710540"/>
            <a:ext cx="1773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х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8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3608" y="4705980"/>
            <a:ext cx="562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1842" y="3618666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5210036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= 8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9022" y="5642084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726847" y="2687398"/>
            <a:ext cx="0" cy="374441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23528" y="961564"/>
            <a:ext cx="2164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х = 8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727922" y="3056990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16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794187" y="3029280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26609" y="3633054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96674" y="4137110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16016" y="4680846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8 +    = 16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92080" y="5217230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= 16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79014" y="5714092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06633" y="46531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45694" y="2060848"/>
            <a:ext cx="885546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233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-0.00035 0.227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1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0.01493 0.154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773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0809 0.2997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0472E-6 L 0.0007 0.2331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6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01319 0.1525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0" y="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0.08142 0.30834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1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2" grpId="0"/>
      <p:bldP spid="32" grpId="1"/>
      <p:bldP spid="19" grpId="0"/>
      <p:bldP spid="19" grpId="1"/>
      <p:bldP spid="6" grpId="0"/>
      <p:bldP spid="6" grpId="1"/>
      <p:bldP spid="10" grpId="0"/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8" grpId="0"/>
      <p:bldP spid="21" grpId="0"/>
      <p:bldP spid="21" grpId="1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5195080" y="3633976"/>
            <a:ext cx="55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890084" y="3705062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 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010870" y="37170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44008" y="961564"/>
            <a:ext cx="1552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х = 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51906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216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х =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1457690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+ 9 = 14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3647" y="1457690"/>
            <a:ext cx="216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7 =  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45694" y="2060848"/>
            <a:ext cx="8855462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403280" y="312899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14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9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1469545" y="310128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01967" y="3705062"/>
            <a:ext cx="973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372032" y="4209118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14260" y="4789742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+ 9 = 14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00012" y="5289238"/>
            <a:ext cx="1394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= 14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33256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19366" y="47639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12876" y="1412776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+ 9 = 14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4612161" y="3056990"/>
            <a:ext cx="168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4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7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491729" y="306037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580627" y="4201924"/>
            <a:ext cx="1895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Проверка:</a:t>
            </a:r>
            <a:endParaRPr lang="ru-RU" sz="28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830385" y="4782548"/>
            <a:ext cx="1492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7  = 4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572000" y="4782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096074" y="3625860"/>
            <a:ext cx="658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364088" y="5282044"/>
            <a:ext cx="99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= 4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716016" y="5661248"/>
            <a:ext cx="18573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   .</a:t>
            </a:r>
            <a:endParaRPr lang="ru-RU" sz="2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612161" y="3633054"/>
            <a:ext cx="1173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627939" y="1412776"/>
            <a:ext cx="167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– 7  = 4</a:t>
            </a:r>
          </a:p>
        </p:txBody>
      </p:sp>
    </p:spTree>
    <p:extLst>
      <p:ext uri="{BB962C8B-B14F-4D97-AF65-F5344CB8AC3E}">
        <p14:creationId xmlns="" xmlns:p14="http://schemas.microsoft.com/office/powerpoint/2010/main" val="266056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0.00313 0.1717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7031 0.1574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94 L 0.06111 0.2976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0469 0.150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L -0.08247 0.1641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819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06875 0.29976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8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61" grpId="0"/>
      <p:bldP spid="61" grpId="1"/>
      <p:bldP spid="65" grpId="0"/>
      <p:bldP spid="65" grpId="1"/>
      <p:bldP spid="56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4" grpId="1"/>
      <p:bldP spid="66" grpId="0"/>
      <p:bldP spid="66" grpId="1"/>
      <p:bldP spid="68" grpId="0"/>
      <p:bldP spid="69" grpId="0"/>
      <p:bldP spid="71" grpId="0"/>
      <p:bldP spid="72" grpId="0"/>
      <p:bldP spid="73" grpId="0"/>
      <p:bldP spid="73" grpId="1"/>
      <p:bldP spid="74" grpId="0"/>
      <p:bldP spid="74" grpId="1"/>
      <p:bldP spid="75" grpId="0"/>
      <p:bldP spid="76" grpId="0"/>
      <p:bldP spid="70" grpId="0"/>
      <p:bldP spid="78" grpId="0"/>
      <p:bldP spid="7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024" y="836712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Пете нужно сделать такую фигуру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Помоги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ему подобрать проволоку нужной длины.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805"/>
          <a:stretch/>
        </p:blipFill>
        <p:spPr bwMode="auto">
          <a:xfrm>
            <a:off x="1043608" y="2276872"/>
            <a:ext cx="6523849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301660" y="2276872"/>
            <a:ext cx="39604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" r="49800"/>
          <a:stretch/>
        </p:blipFill>
        <p:spPr bwMode="auto">
          <a:xfrm rot="5400000">
            <a:off x="-1326965" y="3866739"/>
            <a:ext cx="4536223" cy="7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331640" y="2276872"/>
            <a:ext cx="0" cy="12961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62100" y="2276872"/>
            <a:ext cx="0" cy="1296144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01660" y="3600054"/>
            <a:ext cx="396044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073132" y="2436532"/>
            <a:ext cx="1011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см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4642" y="3342183"/>
            <a:ext cx="1011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см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3645024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+ 6 см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1715798"/>
            <a:ext cx="10110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см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5910" y="2694111"/>
            <a:ext cx="1359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см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62100" y="2694111"/>
            <a:ext cx="1296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+ 2 см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403446" y="4041389"/>
            <a:ext cx="1431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16 см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4509120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16 см.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5054897"/>
            <a:ext cx="1327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= 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691680" y="5070194"/>
            <a:ext cx="1539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 см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6357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6.93642E-7 L -0.29115 -0.077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66" y="-3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1387E-6 L 0.51927 -0.083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55" y="-4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4509E-6 L -0.2441 0.3398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16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02312E-6 L -0.14948 0.0608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3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0.10497 L 0.23108 0.199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4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1064 L -0.20938 0.1993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43" y="94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620688"/>
            <a:ext cx="6480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Сравни, если это возможно (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свой выбор.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7504" y="579183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579183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579655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01771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27584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7504" y="579182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1771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579182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5796548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501771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579654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5791414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501771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27584" y="5791414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504" y="5796133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501771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27584" y="579613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504" y="5791409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82588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27584" y="5791409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10934" y="5790665"/>
            <a:ext cx="538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75656" y="5796553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27584" y="5796128"/>
            <a:ext cx="4251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1" y="1916832"/>
            <a:ext cx="3888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см    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6 см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38978" y="1932072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677684" y="3480406"/>
            <a:ext cx="2524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54839" y="3480406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436096" y="5661248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55237" y="5061954"/>
            <a:ext cx="8745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5694" y="44624"/>
            <a:ext cx="7162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96. Табличное сложение и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5448106" y="1916832"/>
            <a:ext cx="3084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кг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6 кг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531750" y="1945174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436096" y="3501008"/>
            <a:ext cx="3084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см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3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94248" y="3501008"/>
            <a:ext cx="468052" cy="52322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501008"/>
            <a:ext cx="59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472324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кг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436096" y="5661248"/>
            <a:ext cx="3473294" cy="648072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НЕЛЬЗЯ СРАВНИТЬ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977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13818</TotalTime>
  <Words>1441</Words>
  <Application>Microsoft Office PowerPoint</Application>
  <PresentationFormat>Экран (4:3)</PresentationFormat>
  <Paragraphs>377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1412</cp:revision>
  <dcterms:created xsi:type="dcterms:W3CDTF">2010-10-26T14:31:01Z</dcterms:created>
  <dcterms:modified xsi:type="dcterms:W3CDTF">2013-03-30T12:17:23Z</dcterms:modified>
</cp:coreProperties>
</file>