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7" r:id="rId5"/>
    <p:sldId id="264" r:id="rId6"/>
    <p:sldId id="27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5A7F0-BFFD-4668-A952-3D0BEE7BFD8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F505-10A9-4F9E-9C1C-EFC445C7DD7D}" type="slidenum">
              <a:rPr lang="ru-RU" smtClean="0"/>
              <a:pPr/>
              <a:t>‹Nº›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21468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МЫ ЛЕТИМ К ДРУГИМ ПЛАНЕТАМ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3814" y="5929330"/>
            <a:ext cx="5414978" cy="5715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Воспитатель: Баринова Л.А.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71480"/>
            <a:ext cx="3668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66"/>
                </a:solidFill>
              </a:rPr>
              <a:t>СОЛНЕЧНАЯ СИСТЕМА</a:t>
            </a:r>
            <a:endParaRPr lang="ru-RU" sz="2800" b="1" dirty="0">
              <a:solidFill>
                <a:srgbClr val="FFFF66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357298"/>
            <a:ext cx="3214680" cy="241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1571612"/>
            <a:ext cx="4857784" cy="2786082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Солнечная система состоит из планет, которые вращаются  вокруг нашего Солнца. В   дополнение  к  планетам, Солнечная система также состоит  из  спутников,  комет,  астероидов, малых планет, пыли и газа. Все  в Солнечной системе вращается вокруг Солнца.  Солнце содержит около 98% массы всех объектов  в Солнечной системе. Чем  больше объект, тем большую силу  тяжести  он имеет. Солнце является  настолько огромным, что его мощная  гравитация притягивает  к  себе все другие объекты в Солнечной системе.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643446"/>
            <a:ext cx="5857916" cy="1428760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 то же время, дети, эти объекты движутся очень быстро и пытаются улететь от Солнца наружу - в пустоту космического пространства. Балансируя между притягиванием к Солнцу и путешествием в Космос, они проведут вечность, вращаясь вокруг своей родительской звезды.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85786" y="571480"/>
            <a:ext cx="2595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66"/>
                </a:solidFill>
              </a:rPr>
              <a:t>ЮРИЙ ГАГАРИН</a:t>
            </a:r>
            <a:endParaRPr lang="ru-RU" sz="2800" b="1" dirty="0">
              <a:solidFill>
                <a:srgbClr val="FFFF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4214842" cy="2500330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12 апреля 1961 г. Эта дата навсегда вошла в историю человечества. Весенним утром мощная ракета-носитель вывела на орбиту первый в истории космический корабль «Восток» с первым космонавтом Земли — гражданином Советского Союза Юрием Гагариным на борту.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Содержимое 3" descr="gagarin_sk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61" y="1500174"/>
            <a:ext cx="3792388" cy="30718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00298" y="4929198"/>
            <a:ext cx="6357982" cy="1500198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108 минут длился первый космический полет. В наши дни, когда совершаются многомесячные экспедиции на борту орбитального космического комплекса «Салют» — «Союз», он кажется очень коротким. Но каждая из этих минут была открытием неизвестного.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00298" y="1428736"/>
            <a:ext cx="6215106" cy="5072098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Как работает ракета? Нарисуем шарик и зажмем отверстие пальцами. Когда пальцы разожмем ,шарик резко полетит вверх. Это происходит потому что из шарика выходит воздух. А когда воздух закончится – шарик упадет. Приблизительно также летит ракета, только вместо воздуха в ней топливо. Во время горения топливо превращается в газ и вырывается </a:t>
            </a:r>
            <a:r>
              <a:rPr lang="ru-RU" sz="1600" dirty="0" err="1"/>
              <a:t>вырывается</a:t>
            </a:r>
            <a:r>
              <a:rPr lang="ru-RU" sz="1600" dirty="0"/>
              <a:t> пламенем.</a:t>
            </a:r>
          </a:p>
          <a:p>
            <a:pPr algn="just"/>
            <a:r>
              <a:rPr lang="ru-RU" sz="1600" b="1" dirty="0">
                <a:solidFill>
                  <a:srgbClr val="FFFF00"/>
                </a:solidFill>
              </a:rPr>
              <a:t>Космический корабль</a:t>
            </a:r>
            <a:r>
              <a:rPr lang="ru-RU" sz="1600" dirty="0">
                <a:solidFill>
                  <a:srgbClr val="FFFF00"/>
                </a:solidFill>
              </a:rPr>
              <a:t> </a:t>
            </a:r>
            <a:r>
              <a:rPr lang="ru-RU" sz="1600" dirty="0"/>
              <a:t>делают из нескольких частей и в каждой из них есть свой бак с топливом. Когда в первой части заканчивается топливо – она отпадает и сразу же включается двигатель другой части и несет ракету все выше и выше. В космос долетает только третья часть – самая маленькая и самая легкая, она и выводит на орбиту кабину с космонавтом.</a:t>
            </a:r>
          </a:p>
          <a:p>
            <a:pPr algn="just"/>
            <a:r>
              <a:rPr lang="ru-RU" sz="1600" dirty="0"/>
              <a:t>В 1965 году </a:t>
            </a:r>
            <a:r>
              <a:rPr lang="ru-RU" sz="1600" b="1" dirty="0">
                <a:solidFill>
                  <a:srgbClr val="FFFF00"/>
                </a:solidFill>
              </a:rPr>
              <a:t>Алексей Леонов </a:t>
            </a:r>
            <a:r>
              <a:rPr lang="ru-RU" sz="1600" dirty="0"/>
              <a:t>впервые вышел из ракеты в открытый космос. Одет он был в скафандр и несколько минут провисел рядом с кораблем в пустом пространстве.</a:t>
            </a:r>
          </a:p>
          <a:p>
            <a:pPr algn="just"/>
            <a:r>
              <a:rPr lang="ru-RU" sz="1600" dirty="0"/>
              <a:t>Для нас кажется обычным, что из земли в космос стартуют ракеты. Где-то на орбите происходит стыковка космических кораблей. Месяцами на космических станциях живут и работают космонавты.</a:t>
            </a:r>
          </a:p>
          <a:p>
            <a:pPr algn="just"/>
            <a:r>
              <a:rPr lang="ru-RU" sz="1600" dirty="0"/>
              <a:t>А кому же не интересно </a:t>
            </a:r>
            <a:r>
              <a:rPr lang="ru-RU" sz="1600" b="1" dirty="0"/>
              <a:t>кто же изобрел первую ракету</a:t>
            </a:r>
            <a:r>
              <a:rPr lang="ru-RU" sz="1600" dirty="0"/>
              <a:t>?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571480"/>
            <a:ext cx="380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66"/>
                </a:solidFill>
              </a:rPr>
              <a:t>КАК РАБОТАЕТ РАКЕТА?</a:t>
            </a:r>
            <a:endParaRPr lang="ru-RU" sz="28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5500726" cy="3143272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А кто посетил свою жизнь тому чтобы люди смогли видеть синеглазую Землю с космоса? Это ученые </a:t>
            </a:r>
            <a:r>
              <a:rPr lang="ru-RU" sz="1600" b="1" dirty="0">
                <a:solidFill>
                  <a:srgbClr val="FFFF00"/>
                </a:solidFill>
              </a:rPr>
              <a:t>Циолковский</a:t>
            </a:r>
            <a:r>
              <a:rPr lang="ru-RU" sz="1600" b="1" dirty="0"/>
              <a:t> и </a:t>
            </a:r>
            <a:r>
              <a:rPr lang="ru-RU" sz="1600" b="1" dirty="0">
                <a:solidFill>
                  <a:srgbClr val="FFFF00"/>
                </a:solidFill>
              </a:rPr>
              <a:t>Королев</a:t>
            </a:r>
            <a:r>
              <a:rPr lang="ru-RU" sz="1600" dirty="0"/>
              <a:t>. Благодаря им Гагарин поднялся в небо. Циолковский придумал космический корабль, а люди не верили ему и говорил, что летать в космос невозможно. А конструктор Сергей Павлович Королев построил ракету, на которой первый космонавт полетел в космос. Первыми на ракете полетели в космос и вернулись назад две собачки –</a:t>
            </a:r>
            <a:r>
              <a:rPr lang="ru-RU" sz="1600" b="1" dirty="0"/>
              <a:t> </a:t>
            </a:r>
            <a:r>
              <a:rPr lang="ru-RU" sz="1600" b="1" dirty="0">
                <a:solidFill>
                  <a:srgbClr val="FFFF00"/>
                </a:solidFill>
              </a:rPr>
              <a:t>Белка</a:t>
            </a:r>
            <a:r>
              <a:rPr lang="ru-RU" sz="1600" b="1" dirty="0"/>
              <a:t> и </a:t>
            </a:r>
            <a:r>
              <a:rPr lang="ru-RU" sz="1600" b="1" dirty="0">
                <a:solidFill>
                  <a:srgbClr val="FFFF00"/>
                </a:solidFill>
              </a:rPr>
              <a:t>Стрелка</a:t>
            </a:r>
            <a:r>
              <a:rPr lang="ru-RU" sz="1600" dirty="0"/>
              <a:t>. Но они не смогли рассказать про свое путешествие и в космос полетел </a:t>
            </a:r>
            <a:r>
              <a:rPr lang="ru-RU" sz="1600" b="1" dirty="0">
                <a:solidFill>
                  <a:srgbClr val="FFFF00"/>
                </a:solidFill>
              </a:rPr>
              <a:t>Юрий Гагарин</a:t>
            </a:r>
            <a:r>
              <a:rPr lang="ru-RU" sz="1600" dirty="0"/>
              <a:t>.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143380"/>
            <a:ext cx="3360137" cy="188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71480"/>
            <a:ext cx="7573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66"/>
                </a:solidFill>
              </a:rPr>
              <a:t>СОЗВЕЗДИЯ БОЛЬШОЙ И МАЛОЙ МЕДВЕДИЦА</a:t>
            </a:r>
            <a:endParaRPr lang="ru-RU" sz="2800" b="1" dirty="0">
              <a:solidFill>
                <a:srgbClr val="FFFF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3786214" cy="2500330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Самые знаменитые созвездия – это </a:t>
            </a:r>
            <a:r>
              <a:rPr lang="ru-RU" sz="1600" b="1" dirty="0" smtClean="0">
                <a:solidFill>
                  <a:srgbClr val="FFFF00"/>
                </a:solidFill>
              </a:rPr>
              <a:t>Большая и Малая Медведица</a:t>
            </a:r>
            <a:r>
              <a:rPr lang="ru-RU" sz="1600" dirty="0" smtClean="0"/>
              <a:t>. Они никогда не сходят с небосвода и видны с любой точки земного шара. Большая Медведица похожа на всем известный ковш, состоящий из 7 ярких звёздочек. На самом деле это созвездие насчитывает более 100 звёзд.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929198"/>
            <a:ext cx="5572164" cy="1500198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/>
              <a:t>        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 </a:t>
            </a:r>
            <a:r>
              <a:rPr lang="ru-RU" sz="1600" b="1" dirty="0" smtClean="0">
                <a:solidFill>
                  <a:srgbClr val="FFFF00"/>
                </a:solidFill>
              </a:rPr>
              <a:t>Малой Медведицы</a:t>
            </a:r>
            <a:r>
              <a:rPr lang="ru-RU" sz="1600" dirty="0" smtClean="0"/>
              <a:t> самая знаменитая звезда – </a:t>
            </a:r>
            <a:r>
              <a:rPr lang="ru-RU" sz="1600" b="1" dirty="0" smtClean="0">
                <a:solidFill>
                  <a:srgbClr val="FFFF00"/>
                </a:solidFill>
              </a:rPr>
              <a:t>Полярная</a:t>
            </a:r>
            <a:r>
              <a:rPr lang="ru-RU" sz="1600" dirty="0" smtClean="0"/>
              <a:t>. Она находится прямо над Северным полюсом и указывает путь на Север. Многие года она служит морякам и странникам путеводителем. Но так было не всегда. Ведь все звёзды очень медленно движутся. 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:\Documents and Settings\Пользователь\Мои документы\мы летим к другим планетам\99887438_3109898_B_i_M_medved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254</Words>
  <Application>Microsoft Office PowerPoint</Application>
  <PresentationFormat>Presentación en pantalla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Тема Office</vt:lpstr>
      <vt:lpstr>МЫ ЛЕТИМ К ДРУГИМ ПЛАНЕТАМ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Лена</cp:lastModifiedBy>
  <cp:revision>64</cp:revision>
  <dcterms:created xsi:type="dcterms:W3CDTF">2014-03-30T15:09:51Z</dcterms:created>
  <dcterms:modified xsi:type="dcterms:W3CDTF">2014-11-24T16:00:13Z</dcterms:modified>
</cp:coreProperties>
</file>