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72" r:id="rId4"/>
    <p:sldId id="257" r:id="rId5"/>
    <p:sldId id="258" r:id="rId6"/>
    <p:sldId id="275" r:id="rId7"/>
    <p:sldId id="277" r:id="rId8"/>
    <p:sldId id="265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6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C90036166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9600" y="914400"/>
            <a:ext cx="2763838" cy="51054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343400" y="596900"/>
            <a:ext cx="39624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5500" i="1">
                <a:latin typeface="Times New Roman" pitchFamily="18" charset="0"/>
              </a:rPr>
              <a:t>А справитесь                  ли  вы   с моими заданиями?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 и запиши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Число 7 уменьшить на 5. </a:t>
            </a:r>
          </a:p>
          <a:p>
            <a:r>
              <a:rPr lang="ru-RU" dirty="0" smtClean="0"/>
              <a:t>2. Найти  разность чисел 9 и 6.</a:t>
            </a:r>
          </a:p>
          <a:p>
            <a:r>
              <a:rPr lang="ru-RU" dirty="0" smtClean="0"/>
              <a:t>3. На сколько число 5 меньше 7 ? </a:t>
            </a:r>
          </a:p>
          <a:p>
            <a:r>
              <a:rPr lang="ru-RU" dirty="0" smtClean="0"/>
              <a:t>4. Какое число надо  увеличить  на 2, чтобы  получилось 8?</a:t>
            </a:r>
          </a:p>
          <a:p>
            <a:r>
              <a:rPr lang="ru-RU" dirty="0" smtClean="0"/>
              <a:t>5. Найти сумму  чисел 5 и 4 . </a:t>
            </a:r>
          </a:p>
          <a:p>
            <a:r>
              <a:rPr lang="ru-RU" dirty="0" smtClean="0"/>
              <a:t>6. Уменьшаемое 7, вычитаемое 2. Найди разность.</a:t>
            </a:r>
          </a:p>
          <a:p>
            <a:r>
              <a:rPr lang="ru-RU" dirty="0" smtClean="0"/>
              <a:t>7.  Найти число, которое на 3 больше 5.</a:t>
            </a:r>
            <a:endParaRPr lang="ru-RU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21460"/>
            <a:ext cx="1656184" cy="198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У Пети 4 тетради, у Кати на 5 тетрадей больше. Сколько тетрадей у Кати?</a:t>
            </a:r>
          </a:p>
          <a:p>
            <a:pPr>
              <a:buNone/>
            </a:pPr>
            <a:r>
              <a:rPr lang="ru-RU" dirty="0" smtClean="0"/>
              <a:t>2. Коля и Вова играли в шашки. Коля выиграл 6 раз, Вова – 4раза.На сколько побед больше у Коли, чем у Вовы?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/>
              <a:t>Н</a:t>
            </a:r>
            <a:r>
              <a:rPr lang="ru-RU" dirty="0" smtClean="0"/>
              <a:t>а одной ветке дерева сидели</a:t>
            </a:r>
          </a:p>
          <a:p>
            <a:pPr>
              <a:buNone/>
            </a:pPr>
            <a:r>
              <a:rPr lang="ru-RU" dirty="0" smtClean="0"/>
              <a:t> 9 попугаев. 2 попугая перелетели  </a:t>
            </a:r>
          </a:p>
          <a:p>
            <a:pPr>
              <a:buNone/>
            </a:pPr>
            <a:r>
              <a:rPr lang="ru-RU" dirty="0" smtClean="0"/>
              <a:t>на другую ветку.  Сколько попугаев</a:t>
            </a:r>
          </a:p>
          <a:p>
            <a:pPr>
              <a:buNone/>
            </a:pPr>
            <a:r>
              <a:rPr lang="ru-RU" dirty="0" smtClean="0"/>
              <a:t> осталось на дереве? </a:t>
            </a:r>
            <a:endParaRPr lang="ru-RU" dirty="0"/>
          </a:p>
        </p:txBody>
      </p:sp>
      <p:pic>
        <p:nvPicPr>
          <p:cNvPr id="4" name="Picture 6" descr="1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429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72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14511"/>
          </a:xfrm>
        </p:spPr>
        <p:txBody>
          <a:bodyPr/>
          <a:lstStyle/>
          <a:p>
            <a:r>
              <a:rPr lang="ru-RU" dirty="0" smtClean="0"/>
              <a:t>Найдите решение уравнений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3116"/>
            <a:ext cx="6400800" cy="35671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 – 5 = 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7 + </a:t>
            </a:r>
            <a:r>
              <a:rPr lang="ru-RU" dirty="0" err="1" smtClean="0">
                <a:solidFill>
                  <a:schemeClr val="tx1"/>
                </a:solidFill>
              </a:rPr>
              <a:t>х</a:t>
            </a:r>
            <a:r>
              <a:rPr lang="ru-RU" dirty="0" smtClean="0">
                <a:solidFill>
                  <a:schemeClr val="tx1"/>
                </a:solidFill>
              </a:rPr>
              <a:t> =10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9 – </a:t>
            </a:r>
            <a:r>
              <a:rPr lang="ru-RU" dirty="0" err="1" smtClean="0">
                <a:solidFill>
                  <a:schemeClr val="tx1"/>
                </a:solidFill>
              </a:rPr>
              <a:t>х</a:t>
            </a:r>
            <a:r>
              <a:rPr lang="ru-RU" dirty="0" smtClean="0">
                <a:solidFill>
                  <a:schemeClr val="tx1"/>
                </a:solidFill>
              </a:rPr>
              <a:t> = 6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 + 3 = 8</a:t>
            </a:r>
          </a:p>
          <a:p>
            <a:endParaRPr lang="ru-RU" dirty="0"/>
          </a:p>
        </p:txBody>
      </p:sp>
      <p:pic>
        <p:nvPicPr>
          <p:cNvPr id="4" name="Picture 9" descr="108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43188"/>
            <a:ext cx="373380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уравнение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</a:t>
            </a:r>
            <a:r>
              <a:rPr lang="ru-RU" sz="5400" dirty="0" smtClean="0"/>
              <a:t>Х +3 = 7</a:t>
            </a:r>
            <a:endParaRPr lang="ru-RU" sz="5400" dirty="0"/>
          </a:p>
        </p:txBody>
      </p:sp>
      <p:pic>
        <p:nvPicPr>
          <p:cNvPr id="4" name="Picture 4" descr="фи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955" y="2071678"/>
            <a:ext cx="265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Freeform 14" descr="Крупное конфетти"/>
          <p:cNvSpPr>
            <a:spLocks/>
          </p:cNvSpPr>
          <p:nvPr/>
        </p:nvSpPr>
        <p:spPr bwMode="auto">
          <a:xfrm>
            <a:off x="2411413" y="3789363"/>
            <a:ext cx="4537075" cy="1439862"/>
          </a:xfrm>
          <a:custGeom>
            <a:avLst/>
            <a:gdLst>
              <a:gd name="T0" fmla="*/ 11 w 2915"/>
              <a:gd name="T1" fmla="*/ 551 h 1079"/>
              <a:gd name="T2" fmla="*/ 35 w 2915"/>
              <a:gd name="T3" fmla="*/ 503 h 1079"/>
              <a:gd name="T4" fmla="*/ 131 w 2915"/>
              <a:gd name="T5" fmla="*/ 463 h 1079"/>
              <a:gd name="T6" fmla="*/ 179 w 2915"/>
              <a:gd name="T7" fmla="*/ 423 h 1079"/>
              <a:gd name="T8" fmla="*/ 307 w 2915"/>
              <a:gd name="T9" fmla="*/ 311 h 1079"/>
              <a:gd name="T10" fmla="*/ 483 w 2915"/>
              <a:gd name="T11" fmla="*/ 263 h 1079"/>
              <a:gd name="T12" fmla="*/ 571 w 2915"/>
              <a:gd name="T13" fmla="*/ 199 h 1079"/>
              <a:gd name="T14" fmla="*/ 675 w 2915"/>
              <a:gd name="T15" fmla="*/ 175 h 1079"/>
              <a:gd name="T16" fmla="*/ 1003 w 2915"/>
              <a:gd name="T17" fmla="*/ 119 h 1079"/>
              <a:gd name="T18" fmla="*/ 1187 w 2915"/>
              <a:gd name="T19" fmla="*/ 55 h 1079"/>
              <a:gd name="T20" fmla="*/ 1315 w 2915"/>
              <a:gd name="T21" fmla="*/ 15 h 1079"/>
              <a:gd name="T22" fmla="*/ 1651 w 2915"/>
              <a:gd name="T23" fmla="*/ 31 h 1079"/>
              <a:gd name="T24" fmla="*/ 1771 w 2915"/>
              <a:gd name="T25" fmla="*/ 79 h 1079"/>
              <a:gd name="T26" fmla="*/ 2147 w 2915"/>
              <a:gd name="T27" fmla="*/ 79 h 1079"/>
              <a:gd name="T28" fmla="*/ 2211 w 2915"/>
              <a:gd name="T29" fmla="*/ 143 h 1079"/>
              <a:gd name="T30" fmla="*/ 2299 w 2915"/>
              <a:gd name="T31" fmla="*/ 151 h 1079"/>
              <a:gd name="T32" fmla="*/ 2451 w 2915"/>
              <a:gd name="T33" fmla="*/ 215 h 1079"/>
              <a:gd name="T34" fmla="*/ 2531 w 2915"/>
              <a:gd name="T35" fmla="*/ 271 h 1079"/>
              <a:gd name="T36" fmla="*/ 2619 w 2915"/>
              <a:gd name="T37" fmla="*/ 327 h 1079"/>
              <a:gd name="T38" fmla="*/ 2707 w 2915"/>
              <a:gd name="T39" fmla="*/ 391 h 1079"/>
              <a:gd name="T40" fmla="*/ 2715 w 2915"/>
              <a:gd name="T41" fmla="*/ 415 h 1079"/>
              <a:gd name="T42" fmla="*/ 2731 w 2915"/>
              <a:gd name="T43" fmla="*/ 439 h 1079"/>
              <a:gd name="T44" fmla="*/ 2795 w 2915"/>
              <a:gd name="T45" fmla="*/ 519 h 1079"/>
              <a:gd name="T46" fmla="*/ 2835 w 2915"/>
              <a:gd name="T47" fmla="*/ 543 h 1079"/>
              <a:gd name="T48" fmla="*/ 2883 w 2915"/>
              <a:gd name="T49" fmla="*/ 559 h 1079"/>
              <a:gd name="T50" fmla="*/ 2915 w 2915"/>
              <a:gd name="T51" fmla="*/ 607 h 1079"/>
              <a:gd name="T52" fmla="*/ 2907 w 2915"/>
              <a:gd name="T53" fmla="*/ 759 h 1079"/>
              <a:gd name="T54" fmla="*/ 2459 w 2915"/>
              <a:gd name="T55" fmla="*/ 871 h 1079"/>
              <a:gd name="T56" fmla="*/ 2035 w 2915"/>
              <a:gd name="T57" fmla="*/ 903 h 1079"/>
              <a:gd name="T58" fmla="*/ 1779 w 2915"/>
              <a:gd name="T59" fmla="*/ 951 h 1079"/>
              <a:gd name="T60" fmla="*/ 1603 w 2915"/>
              <a:gd name="T61" fmla="*/ 991 h 1079"/>
              <a:gd name="T62" fmla="*/ 1459 w 2915"/>
              <a:gd name="T63" fmla="*/ 1031 h 1079"/>
              <a:gd name="T64" fmla="*/ 1323 w 2915"/>
              <a:gd name="T65" fmla="*/ 1079 h 1079"/>
              <a:gd name="T66" fmla="*/ 1123 w 2915"/>
              <a:gd name="T67" fmla="*/ 1039 h 1079"/>
              <a:gd name="T68" fmla="*/ 979 w 2915"/>
              <a:gd name="T69" fmla="*/ 967 h 1079"/>
              <a:gd name="T70" fmla="*/ 731 w 2915"/>
              <a:gd name="T71" fmla="*/ 887 h 1079"/>
              <a:gd name="T72" fmla="*/ 539 w 2915"/>
              <a:gd name="T73" fmla="*/ 855 h 1079"/>
              <a:gd name="T74" fmla="*/ 299 w 2915"/>
              <a:gd name="T75" fmla="*/ 831 h 1079"/>
              <a:gd name="T76" fmla="*/ 195 w 2915"/>
              <a:gd name="T77" fmla="*/ 791 h 1079"/>
              <a:gd name="T78" fmla="*/ 99 w 2915"/>
              <a:gd name="T79" fmla="*/ 727 h 1079"/>
              <a:gd name="T80" fmla="*/ 3 w 2915"/>
              <a:gd name="T81" fmla="*/ 631 h 1079"/>
              <a:gd name="T82" fmla="*/ 11 w 2915"/>
              <a:gd name="T83" fmla="*/ 551 h 1079"/>
              <a:gd name="T84" fmla="*/ 35 w 2915"/>
              <a:gd name="T85" fmla="*/ 519 h 1079"/>
              <a:gd name="T86" fmla="*/ 11 w 2915"/>
              <a:gd name="T87" fmla="*/ 551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15" h="1079">
                <a:moveTo>
                  <a:pt x="11" y="551"/>
                </a:moveTo>
                <a:cubicBezTo>
                  <a:pt x="15" y="538"/>
                  <a:pt x="22" y="511"/>
                  <a:pt x="35" y="503"/>
                </a:cubicBezTo>
                <a:cubicBezTo>
                  <a:pt x="40" y="500"/>
                  <a:pt x="121" y="466"/>
                  <a:pt x="131" y="463"/>
                </a:cubicBezTo>
                <a:cubicBezTo>
                  <a:pt x="146" y="448"/>
                  <a:pt x="164" y="438"/>
                  <a:pt x="179" y="423"/>
                </a:cubicBezTo>
                <a:cubicBezTo>
                  <a:pt x="218" y="384"/>
                  <a:pt x="256" y="337"/>
                  <a:pt x="307" y="311"/>
                </a:cubicBezTo>
                <a:cubicBezTo>
                  <a:pt x="363" y="283"/>
                  <a:pt x="422" y="273"/>
                  <a:pt x="483" y="263"/>
                </a:cubicBezTo>
                <a:cubicBezTo>
                  <a:pt x="509" y="244"/>
                  <a:pt x="542" y="213"/>
                  <a:pt x="571" y="199"/>
                </a:cubicBezTo>
                <a:cubicBezTo>
                  <a:pt x="600" y="185"/>
                  <a:pt x="645" y="181"/>
                  <a:pt x="675" y="175"/>
                </a:cubicBezTo>
                <a:cubicBezTo>
                  <a:pt x="784" y="152"/>
                  <a:pt x="893" y="137"/>
                  <a:pt x="1003" y="119"/>
                </a:cubicBezTo>
                <a:cubicBezTo>
                  <a:pt x="1062" y="89"/>
                  <a:pt x="1125" y="78"/>
                  <a:pt x="1187" y="55"/>
                </a:cubicBezTo>
                <a:cubicBezTo>
                  <a:pt x="1234" y="37"/>
                  <a:pt x="1263" y="22"/>
                  <a:pt x="1315" y="15"/>
                </a:cubicBezTo>
                <a:cubicBezTo>
                  <a:pt x="1360" y="0"/>
                  <a:pt x="1625" y="30"/>
                  <a:pt x="1651" y="31"/>
                </a:cubicBezTo>
                <a:cubicBezTo>
                  <a:pt x="1689" y="50"/>
                  <a:pt x="1729" y="69"/>
                  <a:pt x="1771" y="79"/>
                </a:cubicBezTo>
                <a:cubicBezTo>
                  <a:pt x="1919" y="72"/>
                  <a:pt x="1991" y="63"/>
                  <a:pt x="2147" y="79"/>
                </a:cubicBezTo>
                <a:cubicBezTo>
                  <a:pt x="2179" y="82"/>
                  <a:pt x="2189" y="136"/>
                  <a:pt x="2211" y="143"/>
                </a:cubicBezTo>
                <a:cubicBezTo>
                  <a:pt x="2239" y="152"/>
                  <a:pt x="2270" y="148"/>
                  <a:pt x="2299" y="151"/>
                </a:cubicBezTo>
                <a:cubicBezTo>
                  <a:pt x="2349" y="171"/>
                  <a:pt x="2403" y="191"/>
                  <a:pt x="2451" y="215"/>
                </a:cubicBezTo>
                <a:cubicBezTo>
                  <a:pt x="2480" y="229"/>
                  <a:pt x="2504" y="253"/>
                  <a:pt x="2531" y="271"/>
                </a:cubicBezTo>
                <a:cubicBezTo>
                  <a:pt x="2559" y="326"/>
                  <a:pt x="2568" y="299"/>
                  <a:pt x="2619" y="327"/>
                </a:cubicBezTo>
                <a:cubicBezTo>
                  <a:pt x="2650" y="344"/>
                  <a:pt x="2682" y="366"/>
                  <a:pt x="2707" y="391"/>
                </a:cubicBezTo>
                <a:cubicBezTo>
                  <a:pt x="2710" y="399"/>
                  <a:pt x="2711" y="407"/>
                  <a:pt x="2715" y="415"/>
                </a:cubicBezTo>
                <a:cubicBezTo>
                  <a:pt x="2719" y="424"/>
                  <a:pt x="2727" y="430"/>
                  <a:pt x="2731" y="439"/>
                </a:cubicBezTo>
                <a:cubicBezTo>
                  <a:pt x="2752" y="488"/>
                  <a:pt x="2745" y="491"/>
                  <a:pt x="2795" y="519"/>
                </a:cubicBezTo>
                <a:cubicBezTo>
                  <a:pt x="2809" y="527"/>
                  <a:pt x="2821" y="537"/>
                  <a:pt x="2835" y="543"/>
                </a:cubicBezTo>
                <a:cubicBezTo>
                  <a:pt x="2850" y="550"/>
                  <a:pt x="2883" y="559"/>
                  <a:pt x="2883" y="559"/>
                </a:cubicBezTo>
                <a:cubicBezTo>
                  <a:pt x="2897" y="573"/>
                  <a:pt x="2915" y="584"/>
                  <a:pt x="2915" y="607"/>
                </a:cubicBezTo>
                <a:cubicBezTo>
                  <a:pt x="2915" y="658"/>
                  <a:pt x="2914" y="709"/>
                  <a:pt x="2907" y="759"/>
                </a:cubicBezTo>
                <a:cubicBezTo>
                  <a:pt x="2884" y="932"/>
                  <a:pt x="2472" y="871"/>
                  <a:pt x="2459" y="871"/>
                </a:cubicBezTo>
                <a:cubicBezTo>
                  <a:pt x="2350" y="907"/>
                  <a:pt x="2161" y="889"/>
                  <a:pt x="2035" y="903"/>
                </a:cubicBezTo>
                <a:cubicBezTo>
                  <a:pt x="1949" y="932"/>
                  <a:pt x="1869" y="942"/>
                  <a:pt x="1779" y="951"/>
                </a:cubicBezTo>
                <a:cubicBezTo>
                  <a:pt x="1720" y="981"/>
                  <a:pt x="1674" y="981"/>
                  <a:pt x="1603" y="991"/>
                </a:cubicBezTo>
                <a:cubicBezTo>
                  <a:pt x="1554" y="1007"/>
                  <a:pt x="1509" y="1021"/>
                  <a:pt x="1459" y="1031"/>
                </a:cubicBezTo>
                <a:cubicBezTo>
                  <a:pt x="1416" y="1059"/>
                  <a:pt x="1373" y="1069"/>
                  <a:pt x="1323" y="1079"/>
                </a:cubicBezTo>
                <a:cubicBezTo>
                  <a:pt x="1252" y="1072"/>
                  <a:pt x="1192" y="1053"/>
                  <a:pt x="1123" y="1039"/>
                </a:cubicBezTo>
                <a:cubicBezTo>
                  <a:pt x="1078" y="1005"/>
                  <a:pt x="1032" y="985"/>
                  <a:pt x="979" y="967"/>
                </a:cubicBezTo>
                <a:cubicBezTo>
                  <a:pt x="909" y="915"/>
                  <a:pt x="816" y="898"/>
                  <a:pt x="731" y="887"/>
                </a:cubicBezTo>
                <a:cubicBezTo>
                  <a:pt x="658" y="863"/>
                  <a:pt x="623" y="861"/>
                  <a:pt x="539" y="855"/>
                </a:cubicBezTo>
                <a:cubicBezTo>
                  <a:pt x="456" y="838"/>
                  <a:pt x="387" y="836"/>
                  <a:pt x="299" y="831"/>
                </a:cubicBezTo>
                <a:cubicBezTo>
                  <a:pt x="264" y="819"/>
                  <a:pt x="227" y="810"/>
                  <a:pt x="195" y="791"/>
                </a:cubicBezTo>
                <a:cubicBezTo>
                  <a:pt x="170" y="776"/>
                  <a:pt x="129" y="737"/>
                  <a:pt x="99" y="727"/>
                </a:cubicBezTo>
                <a:cubicBezTo>
                  <a:pt x="51" y="711"/>
                  <a:pt x="19" y="679"/>
                  <a:pt x="3" y="631"/>
                </a:cubicBezTo>
                <a:cubicBezTo>
                  <a:pt x="6" y="604"/>
                  <a:pt x="0" y="575"/>
                  <a:pt x="11" y="551"/>
                </a:cubicBezTo>
                <a:cubicBezTo>
                  <a:pt x="36" y="496"/>
                  <a:pt x="58" y="588"/>
                  <a:pt x="35" y="519"/>
                </a:cubicBezTo>
                <a:cubicBezTo>
                  <a:pt x="25" y="549"/>
                  <a:pt x="35" y="539"/>
                  <a:pt x="11" y="551"/>
                </a:cubicBezTo>
                <a:close/>
              </a:path>
            </a:pathLst>
          </a:custGeom>
          <a:pattFill prst="lgConfetti">
            <a:fgClr>
              <a:srgbClr val="FF9933"/>
            </a:fgClr>
            <a:bgClr>
              <a:srgbClr val="FFFF66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03" name="Picture 55" descr="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60563"/>
            <a:ext cx="3032125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4763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184ad40ba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250825" y="3789363"/>
            <a:ext cx="966788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184ad40ba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250825" y="333375"/>
            <a:ext cx="966788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banan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1508125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184ad40ba05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4284663" y="260350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banan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1508125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184ad40ba05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7956550" y="333375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628775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184ad40ba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8027988" y="3644900"/>
            <a:ext cx="966787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084763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368" flipH="1">
            <a:off x="6732588" y="1125538"/>
            <a:ext cx="10668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2CA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963" y="620713"/>
            <a:ext cx="12239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2CA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765175"/>
            <a:ext cx="12954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184ad40ba05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1979613" y="2997200"/>
            <a:ext cx="124301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184ad40ba05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3995738" y="2708275"/>
            <a:ext cx="6207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184ad40ba05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4211638" y="2924175"/>
            <a:ext cx="6207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184ad40ba05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3779838" y="2852738"/>
            <a:ext cx="6207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banan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79216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banan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79216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banan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792162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чу31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у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bird4-2"/>
          <p:cNvPicPr>
            <a:picLocks noChangeAspect="1" noChangeArrowheads="1" noCrop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29000"/>
            <a:ext cx="8667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7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0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-0.0037 C -0.0665 -0.20046 0.05365 -0.36759 0.20834 -0.37708 C 0.36303 -0.38704 0.4941 -0.23472 0.50087 -0.03796 C 0.50782 0.1588 0.38803 0.32593 0.23299 0.33542 C 0.0783 0.34491 -0.05278 0.19306 -0.05937 -0.0037 Z " pathEditMode="relative" rAng="16043093" ptsTypes="fffff">
                                      <p:cBhvr>
                                        <p:cTn id="116" dur="3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3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8403 L -0.5309 -0.08403 L -0.5309 0.5338 L -0.04271 0.5338 L -0.04271 -0.08403 Z " pathEditMode="relative" rAng="0" ptsTypes="FFFFF">
                                      <p:cBhvr>
                                        <p:cTn id="127" dur="3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158 0.3099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1979 0.24189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6527 0.27847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391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1094 0.2733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509 L 0.30243 0.22061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0.04323 0.25232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0"/>
                </p:tgtEl>
              </p:cMediaNode>
            </p:audio>
          </p:childTnLst>
        </p:cTn>
      </p:par>
    </p:tnLst>
    <p:bldLst>
      <p:bldP spid="2062" grpId="0" animBg="1"/>
      <p:bldP spid="2062" grpId="1" animBg="1"/>
      <p:bldP spid="2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700213"/>
            <a:ext cx="205105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051050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205105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ффф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2703512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308850" y="333375"/>
            <a:ext cx="1439863" cy="1439863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9933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6" name="Picture 8" descr="r5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r="14265"/>
          <a:stretch>
            <a:fillRect/>
          </a:stretch>
        </p:blipFill>
        <p:spPr bwMode="auto">
          <a:xfrm>
            <a:off x="971550" y="3051175"/>
            <a:ext cx="259238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04315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4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AutoShap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6296E-6 L 0.18177 0.05324 C 0.16736 0.06528 0.14618 0.07199 0.12396 0.07199 C 0.09861 0.07199 0.0783 0.06528 0.06406 0.05324 L -0.00382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0.04722 L -0.22656 0.1868 C -0.26666 0.21828 -0.32656 0.23611 -0.38888 0.23611 C -0.46007 0.23611 -0.51701 0.21828 -0.55711 0.1868 L -0.74809 0.04722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66 0.04722 L -0.53715 -0.03079 C -0.49861 -0.04838 -0.44097 -0.05787 -0.38107 -0.05787 C -0.3125 -0.05787 -0.25781 -0.04838 -0.21927 -0.03079 L -0.03541 0.04722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0463 L 0.00017 -0.46204 L 0.57517 -0.46204 L 0.57517 0.10463 L 0.00017 0.10463 Z " pathEditMode="relative" rAng="16200000" ptsTypes="FFFFF">
                                      <p:cBhvr>
                                        <p:cTn id="3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C 0.12101 0.17685 0.22552 0.04236 0.22552 -0.12246 C 0.2257 -0.28727 0.12101 -0.4213 -0.00694 -0.4213 C -0.13489 -0.4213 -0.23889 -0.2875 -0.23889 -0.12269 C -0.23889 0.04213 -0.13507 0.17662 -0.0066 0.17708 Z " pathEditMode="relative" rAng="0" ptsTypes="fffff">
                                      <p:cBhvr>
                                        <p:cTn id="39" dur="3000" spd="-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3" presetID="5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5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945 L 0.14236 -0.18194 C 0.17222 -0.22754 0.21684 -0.25208 0.26337 -0.25208 C 0.31667 -0.25208 0.35903 -0.22754 0.38889 -0.18194 L 0.5316 0.01945 " pathEditMode="relative" rAng="0" ptsTypes="FffFF">
                                      <p:cBhvr>
                                        <p:cTn id="65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17708 L 0.14358 0.173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33073 2.59259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3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  <p:bldLst>
      <p:bldP spid="7173" grpId="0" animBg="1"/>
      <p:bldP spid="7173" grpId="1" animBg="1"/>
      <p:bldP spid="7173" grpId="2" animBg="1"/>
      <p:bldP spid="7173" grpId="3" animBg="1"/>
      <p:bldP spid="7173" grpId="4" animBg="1"/>
      <p:bldP spid="71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609600"/>
            <a:ext cx="5105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000" i="1">
                <a:latin typeface="Times New Roman" pitchFamily="18" charset="0"/>
              </a:rPr>
              <a:t>  Ребята, вы справились с моими заданиями!</a:t>
            </a:r>
          </a:p>
          <a:p>
            <a:pPr algn="ctr">
              <a:buFontTx/>
              <a:buNone/>
            </a:pPr>
            <a:endParaRPr lang="ru-RU" sz="7000">
              <a:latin typeface="Propisi" pitchFamily="2" charset="0"/>
            </a:endParaRPr>
          </a:p>
        </p:txBody>
      </p:sp>
      <p:pic>
        <p:nvPicPr>
          <p:cNvPr id="33796" name="Picture 4" descr="MC90036166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" y="838200"/>
            <a:ext cx="3124200" cy="510540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581400" y="46482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7000" i="1">
                <a:latin typeface="Times New Roman" pitchFamily="18" charset="0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</a:rPr>
              <a:t>СЕГОДНЯ НА УРОКЕ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143931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узнал …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интересно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меня получилось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  <a:p>
            <a:pPr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меня не очень получилось…</a:t>
            </a:r>
          </a:p>
          <a:p>
            <a:pPr>
              <a:defRPr/>
            </a:pP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7987" y="3244334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215</Words>
  <Application>Microsoft Office PowerPoint</Application>
  <PresentationFormat>Экран (4:3)</PresentationFormat>
  <Paragraphs>31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Подумай и запиши</vt:lpstr>
      <vt:lpstr>Решите задачи.</vt:lpstr>
      <vt:lpstr>Найдите решение уравнений</vt:lpstr>
      <vt:lpstr>Решите уравнение</vt:lpstr>
      <vt:lpstr>Презентация PowerPoint</vt:lpstr>
      <vt:lpstr>Презентация PowerPoint</vt:lpstr>
      <vt:lpstr>Презентация PowerPoint</vt:lpstr>
      <vt:lpstr>СЕГОДНЯ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Инжировна</dc:creator>
  <cp:lastModifiedBy>Лидия</cp:lastModifiedBy>
  <cp:revision>12</cp:revision>
  <dcterms:created xsi:type="dcterms:W3CDTF">2013-01-21T11:02:33Z</dcterms:created>
  <dcterms:modified xsi:type="dcterms:W3CDTF">2013-01-24T09:05:43Z</dcterms:modified>
</cp:coreProperties>
</file>