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D10C6-C915-42B6-A110-42F90E5B6731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71BDF-974E-491D-B6CB-433C5CE0C7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1BDF-974E-491D-B6CB-433C5CE0C7C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71BDF-974E-491D-B6CB-433C5CE0C7C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E0B9-C654-48FC-89AE-C96B9BC68E0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1883-AE94-445E-922B-777FC2CA0E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72560" cy="1500197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1.Какое число содержит 4 сотни и 4 десятка?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643470"/>
          </a:xfrm>
        </p:spPr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44</a:t>
            </a:r>
          </a:p>
          <a:p>
            <a:pPr marL="742950" indent="-742950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440</a:t>
            </a:r>
          </a:p>
          <a:p>
            <a:pPr marL="742950" indent="-742950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404</a:t>
            </a:r>
          </a:p>
          <a:p>
            <a:pPr marL="742950" indent="-742950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444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10. Какое число разделили на 246 и получили 6?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1) 1.456</a:t>
            </a:r>
          </a:p>
          <a:p>
            <a:pPr algn="ctr"/>
            <a:r>
              <a:rPr lang="ru-RU" sz="6000" b="1" dirty="0" smtClean="0"/>
              <a:t>2) 1.476</a:t>
            </a:r>
          </a:p>
          <a:p>
            <a:pPr algn="ctr"/>
            <a:r>
              <a:rPr lang="ru-RU" sz="6000" b="1" dirty="0" smtClean="0"/>
              <a:t>3) 1.376</a:t>
            </a:r>
          </a:p>
          <a:p>
            <a:pPr algn="ctr"/>
            <a:r>
              <a:rPr lang="ru-RU" sz="6000" b="1" dirty="0" smtClean="0"/>
              <a:t>4) 1.472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11. Найдите частное чисел </a:t>
            </a:r>
            <a:r>
              <a:rPr lang="ru-RU" sz="5400" b="1" i="1" dirty="0" smtClean="0">
                <a:solidFill>
                  <a:srgbClr val="FF0000"/>
                </a:solidFill>
              </a:rPr>
              <a:t>948 и 4</a:t>
            </a:r>
            <a:r>
              <a:rPr lang="ru-RU" sz="4800" b="1" i="1" dirty="0" smtClean="0">
                <a:solidFill>
                  <a:srgbClr val="FF0000"/>
                </a:solidFill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1) 147</a:t>
            </a:r>
          </a:p>
          <a:p>
            <a:pPr algn="ctr"/>
            <a:r>
              <a:rPr lang="ru-RU" sz="6000" b="1" dirty="0" smtClean="0"/>
              <a:t>2) 236</a:t>
            </a:r>
          </a:p>
          <a:p>
            <a:pPr algn="ctr"/>
            <a:r>
              <a:rPr lang="ru-RU" sz="6000" b="1" dirty="0" smtClean="0"/>
              <a:t>3) 238</a:t>
            </a:r>
          </a:p>
          <a:p>
            <a:pPr algn="ctr"/>
            <a:r>
              <a:rPr lang="ru-RU" sz="6000" b="1" dirty="0" smtClean="0"/>
              <a:t>4) 237</a:t>
            </a:r>
            <a:endParaRPr lang="ru-RU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12.Сравните: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3т 5ц  и  3.500кг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1)</a:t>
            </a:r>
            <a:r>
              <a:rPr lang="en-US" sz="6000" b="1" dirty="0" smtClean="0"/>
              <a:t> &gt;</a:t>
            </a:r>
          </a:p>
          <a:p>
            <a:pPr algn="ctr"/>
            <a:r>
              <a:rPr lang="en-US" sz="6000" b="1" dirty="0" smtClean="0"/>
              <a:t>2) &lt;</a:t>
            </a:r>
          </a:p>
          <a:p>
            <a:pPr algn="ctr"/>
            <a:r>
              <a:rPr lang="en-US" sz="6000" b="1" dirty="0" smtClean="0"/>
              <a:t>3) =</a:t>
            </a:r>
            <a:r>
              <a:rPr lang="ru-RU" sz="6000" b="1" dirty="0" smtClean="0"/>
              <a:t> 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13.Решите уравнение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sz="6000" dirty="0" smtClean="0"/>
              <a:t>         </a:t>
            </a:r>
            <a:r>
              <a:rPr lang="ru-RU" sz="6600" b="1" dirty="0" smtClean="0"/>
              <a:t>Х * 5 = 680 : 2</a:t>
            </a:r>
            <a:endParaRPr lang="ru-RU" sz="6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3429024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14.Периметр квадрата 24 см. Найдите </a:t>
            </a:r>
            <a:r>
              <a:rPr lang="en-US" sz="6000" b="1" i="1" dirty="0" smtClean="0">
                <a:solidFill>
                  <a:srgbClr val="FF0000"/>
                </a:solidFill>
              </a:rPr>
              <a:t>S </a:t>
            </a:r>
            <a:r>
              <a:rPr lang="ru-RU" sz="6000" b="1" i="1" dirty="0" smtClean="0">
                <a:solidFill>
                  <a:srgbClr val="FF0000"/>
                </a:solidFill>
              </a:rPr>
              <a:t>данного квадрата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15. Расставьте скобки так, чтобы равенство было верным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6000" b="1" dirty="0" smtClean="0"/>
              <a:t>240 - 36 : 3 + 48  = 180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2214578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2.Отметьте число, которое записали в виде суммы разрядных слагаемых.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30.000 + 7.000 + 500 + 40</a:t>
            </a:r>
            <a:r>
              <a:rPr lang="ru-RU" sz="4000" b="1" i="1" dirty="0">
                <a:solidFill>
                  <a:srgbClr val="FF0000"/>
                </a:solidFill>
              </a:rPr>
              <a:t/>
            </a:r>
            <a:br>
              <a:rPr lang="ru-RU" sz="4000" b="1" i="1" dirty="0">
                <a:solidFill>
                  <a:srgbClr val="FF0000"/>
                </a:solidFill>
              </a:rPr>
            </a:b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214842"/>
          </a:xfrm>
        </p:spPr>
        <p:txBody>
          <a:bodyPr>
            <a:noAutofit/>
          </a:bodyPr>
          <a:lstStyle/>
          <a:p>
            <a:pPr marL="1143000" indent="-1143000" algn="ctr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3.752</a:t>
            </a:r>
          </a:p>
          <a:p>
            <a:pPr marL="1143000" indent="-1143000" algn="ctr">
              <a:buAutoNum type="arabicParenR"/>
            </a:pPr>
            <a:r>
              <a:rPr lang="ru-RU" sz="6000" b="1" dirty="0" smtClean="0">
                <a:solidFill>
                  <a:srgbClr val="002060"/>
                </a:solidFill>
              </a:rPr>
              <a:t>37.540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3)   73.504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4)   30.754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3.Найдите разность чисел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86.430 и 5.020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1) 81.410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2) 86.010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3) 16.410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4) 91.450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4.Найдите частное чисел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4.800 и 4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1) 120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2) 4.804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3) 4.796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4) 1.200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5.Сравните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8.800 + 260  и  8.860 + 260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1)  </a:t>
            </a:r>
            <a:r>
              <a:rPr lang="en-US" sz="6600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2) </a:t>
            </a: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</a:rPr>
              <a:t>&lt;</a:t>
            </a:r>
          </a:p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3) </a:t>
            </a:r>
            <a:r>
              <a:rPr lang="ru-RU" sz="6600" b="1" dirty="0" smtClean="0">
                <a:solidFill>
                  <a:srgbClr val="002060"/>
                </a:solidFill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</a:rPr>
              <a:t>=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6.Найдите пропущенное число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74.000 м = …км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    1) 7.400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 2) 740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3) 74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          4) 740.000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7.Выберите число, которое следует за числом 77.679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                                                                  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1) 77.670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2) 77.678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3) 77.680</a:t>
            </a:r>
          </a:p>
          <a:p>
            <a:pPr algn="ctr">
              <a:buNone/>
            </a:pPr>
            <a:r>
              <a:rPr lang="ru-RU" sz="6000" b="1" dirty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</a:rPr>
              <a:t>4) 77.600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8. </a:t>
            </a:r>
            <a:r>
              <a:rPr lang="ru-RU" sz="4800" b="1" i="1" dirty="0" smtClean="0">
                <a:solidFill>
                  <a:srgbClr val="FF0000"/>
                </a:solidFill>
              </a:rPr>
              <a:t>Уменьшите число895.000 в 100раз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1) 895</a:t>
            </a:r>
          </a:p>
          <a:p>
            <a:pPr algn="ctr">
              <a:buNone/>
            </a:pPr>
            <a:r>
              <a:rPr lang="ru-RU" sz="6000" b="1" dirty="0" smtClean="0"/>
              <a:t>            2) 8.950.000</a:t>
            </a:r>
          </a:p>
          <a:p>
            <a:pPr algn="ctr">
              <a:buNone/>
            </a:pPr>
            <a:r>
              <a:rPr lang="ru-RU" sz="6000" b="1" dirty="0" smtClean="0"/>
              <a:t>      3) 89.500</a:t>
            </a:r>
          </a:p>
          <a:p>
            <a:pPr algn="ctr">
              <a:buNone/>
            </a:pPr>
            <a:r>
              <a:rPr lang="ru-RU" sz="6000" b="1" dirty="0" smtClean="0"/>
              <a:t>   4) 8.950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9. Выполните действие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43.936 + 2.168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1) 46.004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2) 46.114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3) 45.104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4) 46.104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249</Words>
  <Application>Microsoft Office PowerPoint</Application>
  <PresentationFormat>Экран (4:3)</PresentationFormat>
  <Paragraphs>72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1.Какое число содержит 4 сотни и 4 десятка?</vt:lpstr>
      <vt:lpstr>2.Отметьте число, которое записали в виде суммы разрядных слагаемых. 30.000 + 7.000 + 500 + 40 </vt:lpstr>
      <vt:lpstr>3.Найдите разность чисел 86.430 и 5.020</vt:lpstr>
      <vt:lpstr>4.Найдите частное чисел 4.800 и 4</vt:lpstr>
      <vt:lpstr>5.Сравните 8.800 + 260  и  8.860 + 260</vt:lpstr>
      <vt:lpstr>6.Найдите пропущенное число 74.000 м = …км</vt:lpstr>
      <vt:lpstr>7.Выберите число, которое следует за числом 77.679</vt:lpstr>
      <vt:lpstr>8. Уменьшите число895.000 в 100раз</vt:lpstr>
      <vt:lpstr>9. Выполните действие 43.936 + 2.168</vt:lpstr>
      <vt:lpstr>10. Какое число разделили на 246 и получили 6?</vt:lpstr>
      <vt:lpstr>11. Найдите частное чисел 948 и 4 </vt:lpstr>
      <vt:lpstr>12.Сравните: 3т 5ц  и  3.500кг</vt:lpstr>
      <vt:lpstr>13.Решите уравнение</vt:lpstr>
      <vt:lpstr>14.Периметр квадрата 24 см. Найдите S данного квадрата</vt:lpstr>
      <vt:lpstr>15. Расставьте скобки так, чтобы равенство было верным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1.Какое число содержит 4 сотни и 4 десятка?</dc:title>
  <dc:creator>Николай</dc:creator>
  <cp:lastModifiedBy>Николай</cp:lastModifiedBy>
  <cp:revision>5</cp:revision>
  <dcterms:created xsi:type="dcterms:W3CDTF">2013-04-21T11:30:38Z</dcterms:created>
  <dcterms:modified xsi:type="dcterms:W3CDTF">2013-04-21T12:12:56Z</dcterms:modified>
</cp:coreProperties>
</file>