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54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49818E0-A823-4E69-95C9-C19DBD472903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5C7B6EB-640A-4A87-935A-0D9E2F65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18E0-A823-4E69-95C9-C19DBD472903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6EB-640A-4A87-935A-0D9E2F65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18E0-A823-4E69-95C9-C19DBD472903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6EB-640A-4A87-935A-0D9E2F65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9818E0-A823-4E69-95C9-C19DBD472903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C7B6EB-640A-4A87-935A-0D9E2F659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49818E0-A823-4E69-95C9-C19DBD472903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5C7B6EB-640A-4A87-935A-0D9E2F65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18E0-A823-4E69-95C9-C19DBD472903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6EB-640A-4A87-935A-0D9E2F659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18E0-A823-4E69-95C9-C19DBD472903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6EB-640A-4A87-935A-0D9E2F659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9818E0-A823-4E69-95C9-C19DBD472903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C7B6EB-640A-4A87-935A-0D9E2F659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818E0-A823-4E69-95C9-C19DBD472903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B6EB-640A-4A87-935A-0D9E2F65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9818E0-A823-4E69-95C9-C19DBD472903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5C7B6EB-640A-4A87-935A-0D9E2F659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9818E0-A823-4E69-95C9-C19DBD472903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5C7B6EB-640A-4A87-935A-0D9E2F659B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9818E0-A823-4E69-95C9-C19DBD472903}" type="datetimeFigureOut">
              <a:rPr lang="ru-RU" smtClean="0"/>
              <a:pPr/>
              <a:t>24.04.2013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C7B6EB-640A-4A87-935A-0D9E2F659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50006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dirty="0" smtClean="0"/>
              <a:t>Исполнение желаний</a:t>
            </a:r>
            <a:endParaRPr lang="ru-RU" dirty="0"/>
          </a:p>
        </p:txBody>
      </p:sp>
      <p:pic>
        <p:nvPicPr>
          <p:cNvPr id="4" name="Рисунок 3" descr="18a01e2f74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857232"/>
            <a:ext cx="3429024" cy="5464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dissolv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Решите тест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3500462" cy="5857916"/>
          </a:xfrm>
        </p:spPr>
        <p:txBody>
          <a:bodyPr>
            <a:normAutofit/>
          </a:bodyPr>
          <a:lstStyle/>
          <a:p>
            <a:r>
              <a:rPr lang="ru-RU" dirty="0" smtClean="0"/>
              <a:t>1) 45671:9=</a:t>
            </a:r>
          </a:p>
          <a:p>
            <a:r>
              <a:rPr lang="ru-RU" dirty="0"/>
              <a:t>а</a:t>
            </a:r>
            <a:r>
              <a:rPr lang="ru-RU" dirty="0" smtClean="0"/>
              <a:t>) 3 б) 4 в) 5</a:t>
            </a:r>
          </a:p>
          <a:p>
            <a:r>
              <a:rPr lang="ru-RU" dirty="0" smtClean="0"/>
              <a:t>2) 10356:115=</a:t>
            </a:r>
          </a:p>
          <a:p>
            <a:r>
              <a:rPr lang="ru-RU" dirty="0"/>
              <a:t>а</a:t>
            </a:r>
            <a:r>
              <a:rPr lang="ru-RU" dirty="0" smtClean="0"/>
              <a:t>) 2 б) 3 в) 4</a:t>
            </a:r>
          </a:p>
          <a:p>
            <a:r>
              <a:rPr lang="ru-RU" dirty="0" smtClean="0"/>
              <a:t>3) </a:t>
            </a:r>
            <a:r>
              <a:rPr lang="ru-RU" dirty="0" smtClean="0"/>
              <a:t>72000 </a:t>
            </a:r>
            <a:r>
              <a:rPr lang="ru-RU" dirty="0" smtClean="0"/>
              <a:t>:</a:t>
            </a:r>
            <a:r>
              <a:rPr lang="ru-RU" dirty="0" smtClean="0"/>
              <a:t> </a:t>
            </a:r>
            <a:r>
              <a:rPr lang="ru-RU" dirty="0" smtClean="0"/>
              <a:t>900    </a:t>
            </a:r>
          </a:p>
          <a:p>
            <a:r>
              <a:rPr lang="ru-RU" dirty="0"/>
              <a:t>а</a:t>
            </a:r>
            <a:r>
              <a:rPr lang="ru-RU" dirty="0" smtClean="0"/>
              <a:t>) 8 б) 80 в) 800</a:t>
            </a:r>
          </a:p>
          <a:p>
            <a:r>
              <a:rPr lang="ru-RU" dirty="0" smtClean="0"/>
              <a:t>4) 5045кг </a:t>
            </a:r>
          </a:p>
          <a:p>
            <a:r>
              <a:rPr lang="ru-RU" dirty="0"/>
              <a:t>а</a:t>
            </a:r>
            <a:r>
              <a:rPr lang="ru-RU" dirty="0" smtClean="0"/>
              <a:t>) 5т б) 50т в) </a:t>
            </a:r>
            <a:r>
              <a:rPr lang="ru-RU" dirty="0" smtClean="0"/>
              <a:t>5т45кг </a:t>
            </a:r>
            <a:endParaRPr lang="ru-RU" dirty="0" smtClean="0"/>
          </a:p>
          <a:p>
            <a:r>
              <a:rPr lang="ru-RU" dirty="0" smtClean="0"/>
              <a:t>5) </a:t>
            </a:r>
            <a:r>
              <a:rPr lang="ru-RU" dirty="0" smtClean="0"/>
              <a:t>2100 </a:t>
            </a:r>
            <a:r>
              <a:rPr lang="ru-RU" dirty="0" smtClean="0"/>
              <a:t>:</a:t>
            </a:r>
            <a:r>
              <a:rPr lang="ru-RU" dirty="0" smtClean="0"/>
              <a:t> </a:t>
            </a:r>
            <a:r>
              <a:rPr lang="ru-RU" dirty="0" smtClean="0"/>
              <a:t>700</a:t>
            </a:r>
          </a:p>
          <a:p>
            <a:r>
              <a:rPr lang="ru-RU" dirty="0"/>
              <a:t>а</a:t>
            </a:r>
            <a:r>
              <a:rPr lang="ru-RU" dirty="0" smtClean="0"/>
              <a:t>) 3 б) 30 в) 4</a:t>
            </a:r>
          </a:p>
        </p:txBody>
      </p:sp>
      <p:pic>
        <p:nvPicPr>
          <p:cNvPr id="4" name="Рисунок 3" descr="av-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6791" y="1571612"/>
            <a:ext cx="3316764" cy="3929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Заполните пропуски</a:t>
            </a:r>
            <a:endParaRPr lang="ru-RU" sz="5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1071546"/>
            <a:ext cx="4040188" cy="5054617"/>
          </a:xfrm>
        </p:spPr>
        <p:txBody>
          <a:bodyPr/>
          <a:lstStyle/>
          <a:p>
            <a:r>
              <a:rPr lang="ru-RU" dirty="0" smtClean="0"/>
              <a:t>1) В двух часах … мин</a:t>
            </a:r>
          </a:p>
          <a:p>
            <a:r>
              <a:rPr lang="ru-RU" dirty="0" smtClean="0"/>
              <a:t>2) В получасе … мин</a:t>
            </a:r>
          </a:p>
          <a:p>
            <a:r>
              <a:rPr lang="ru-RU" dirty="0" smtClean="0"/>
              <a:t>3) В трёх мин … сек</a:t>
            </a:r>
          </a:p>
          <a:p>
            <a:r>
              <a:rPr lang="ru-RU" dirty="0" smtClean="0"/>
              <a:t>4) В 72 часах … суток</a:t>
            </a:r>
          </a:p>
          <a:p>
            <a:r>
              <a:rPr lang="ru-RU" dirty="0" smtClean="0"/>
              <a:t>5) В 2 неделях … суток</a:t>
            </a:r>
          </a:p>
          <a:p>
            <a:r>
              <a:rPr lang="ru-RU" dirty="0" smtClean="0"/>
              <a:t>6) В 5-ти веках … лет</a:t>
            </a:r>
          </a:p>
          <a:p>
            <a:r>
              <a:rPr lang="ru-RU" dirty="0" smtClean="0"/>
              <a:t>7) 375 мин … ч … мин</a:t>
            </a:r>
          </a:p>
          <a:p>
            <a:r>
              <a:rPr lang="ru-RU" dirty="0" smtClean="0"/>
              <a:t>8) 4 ч 5 мин … </a:t>
            </a:r>
            <a:r>
              <a:rPr lang="ru-RU" dirty="0" err="1" smtClean="0"/>
              <a:t>мин</a:t>
            </a:r>
            <a:endParaRPr lang="ru-RU" dirty="0" smtClean="0"/>
          </a:p>
          <a:p>
            <a:r>
              <a:rPr lang="ru-RU" dirty="0" smtClean="0"/>
              <a:t>9) В 5 сутках … ч</a:t>
            </a:r>
          </a:p>
          <a:p>
            <a:r>
              <a:rPr lang="ru-RU" dirty="0" smtClean="0"/>
              <a:t>10) В 120 сек … мин</a:t>
            </a:r>
          </a:p>
        </p:txBody>
      </p:sp>
      <p:pic>
        <p:nvPicPr>
          <p:cNvPr id="7" name="Содержимое 6" descr="store_apendix_large5764_115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142984"/>
            <a:ext cx="4041775" cy="466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Угадайте число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/>
              <a:t>Женя задумала число, прибавила к нему 453 и получила 10000.</a:t>
            </a:r>
          </a:p>
          <a:p>
            <a:pPr>
              <a:buNone/>
            </a:pPr>
            <a:r>
              <a:rPr lang="ru-RU" sz="3600" b="1" dirty="0" smtClean="0"/>
              <a:t>      Какое число задумала Женя?</a:t>
            </a:r>
            <a:endParaRPr lang="ru-RU" sz="3600" b="1" dirty="0"/>
          </a:p>
        </p:txBody>
      </p:sp>
      <p:pic>
        <p:nvPicPr>
          <p:cNvPr id="5" name="Содержимое 4" descr="ar129524617693044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082601"/>
            <a:ext cx="4038600" cy="5032523"/>
          </a:xfrm>
        </p:spPr>
      </p:pic>
    </p:spTree>
  </p:cSld>
  <p:clrMapOvr>
    <a:masterClrMapping/>
  </p:clrMapOvr>
  <p:transition spd="slow"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Выполните деление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4038600" cy="5054617"/>
          </a:xfrm>
        </p:spPr>
        <p:txBody>
          <a:bodyPr anchor="ctr">
            <a:normAutofit/>
          </a:bodyPr>
          <a:lstStyle/>
          <a:p>
            <a:r>
              <a:rPr lang="ru-RU" sz="4000" b="1" dirty="0" smtClean="0"/>
              <a:t>47585:307=</a:t>
            </a:r>
          </a:p>
          <a:p>
            <a:r>
              <a:rPr lang="ru-RU" sz="4000" b="1" dirty="0" smtClean="0"/>
              <a:t>20064:304=</a:t>
            </a:r>
          </a:p>
          <a:p>
            <a:r>
              <a:rPr lang="ru-RU" sz="4000" b="1" dirty="0" smtClean="0"/>
              <a:t>8364:123=</a:t>
            </a:r>
          </a:p>
          <a:p>
            <a:r>
              <a:rPr lang="ru-RU" sz="4000" b="1" dirty="0" smtClean="0"/>
              <a:t>28520:310=</a:t>
            </a:r>
          </a:p>
          <a:p>
            <a:r>
              <a:rPr lang="ru-RU" sz="4000" b="1" dirty="0" smtClean="0"/>
              <a:t>72541:241=</a:t>
            </a:r>
          </a:p>
          <a:p>
            <a:r>
              <a:rPr lang="ru-RU" sz="4000" b="1" dirty="0" smtClean="0"/>
              <a:t>78130:65=</a:t>
            </a:r>
            <a:endParaRPr lang="ru-RU" sz="4000" b="1" dirty="0"/>
          </a:p>
        </p:txBody>
      </p:sp>
      <p:pic>
        <p:nvPicPr>
          <p:cNvPr id="5" name="Содержимое 4" descr="0_6d1f9_498c72b2_XL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93148"/>
            <a:ext cx="4038600" cy="38114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Решите задачу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4038600" cy="4911741"/>
          </a:xfrm>
        </p:spPr>
        <p:txBody>
          <a:bodyPr anchor="ctr">
            <a:noAutofit/>
          </a:bodyPr>
          <a:lstStyle/>
          <a:p>
            <a:r>
              <a:rPr lang="ru-RU" sz="3200" b="1" dirty="0" smtClean="0"/>
              <a:t>Полотенце в 4 раза дороже носового платка. Купили 12 носовых платков и 8 полотенец. За платки заплатили 72 рубля. Какова стоимость полотенец?</a:t>
            </a:r>
            <a:endParaRPr lang="ru-RU" sz="3200" b="1" dirty="0"/>
          </a:p>
        </p:txBody>
      </p:sp>
      <p:pic>
        <p:nvPicPr>
          <p:cNvPr id="5" name="Содержимое 4" descr="73506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76946"/>
            <a:ext cx="4038600" cy="31867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b="1" dirty="0" smtClean="0"/>
              <a:t>Ваше желание исполнилось!!!</a:t>
            </a:r>
            <a:endParaRPr lang="ru-RU" b="1" dirty="0"/>
          </a:p>
        </p:txBody>
      </p:sp>
      <p:pic>
        <p:nvPicPr>
          <p:cNvPr id="5" name="Рисунок 4" descr="mod_article1100460_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1285860"/>
            <a:ext cx="3765803" cy="4792842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 loop="1"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5  -0.033 -0.06129  -0.027 -0.09993  C -0.024 -0.11325  -0.02 -0.12658  -0.014 -0.13724  C -0.01 -0.10659  0.004 -0.07861  0.025 -0.06129  C 0.025 -0.0986  0.041 -0.13457  0.068 -0.15056  C 0.077 -0.15722  0.087 -0.15989  0.097 -0.16122  C 0.082 -0.13857  0.074 -0.10659  0.077 -0.07328  C 0.099 -0.09727  0.13 -0.1026  0.157 -0.08527  C 0.166 -0.07994  0.175 -0.07062  0.181 -0.06129  C 0.158 -0.06396  0.134 -0.05196  0.117 -0.02798  C 0.144 -0.01999  0.167 0.00799  0.174 0.04663  C 0.176 0.05996  0.176 0.07328  0.174 0.08661  C 0.161 0.06129  0.139 0.04397  0.115 0.0413  C 0.127 0.07461  0.124 0.11592  0.106 0.14656  C 0.099 0.15722  0.091 0.16655  0.082 0.17188  C 0.089 0.14257  0.085 0.10926  0.072 0.08261  C 0.06 0.11592  0.034 0.13857  0.004 0.13857  C -0.007 0.13857  -0.017 0.13591  -0.026 0.13058  C -0.004 0.11992  0.013 0.0946  0.021 0.06396  C -0.007 0.07195  -0.036 0.05996  -0.055 0.02931  C -0.062 0.01732  -0.066 0.00533  -0.069 -0.00799  C -0.049 0.00933  -0.023 0.01199  0 0  Z" pathEditMode="relative" ptsTypes="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</TotalTime>
  <Words>209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Исполнение желаний</vt:lpstr>
      <vt:lpstr>Решите тест</vt:lpstr>
      <vt:lpstr>Заполните пропуски</vt:lpstr>
      <vt:lpstr>Угадайте число</vt:lpstr>
      <vt:lpstr>Выполните деление</vt:lpstr>
      <vt:lpstr>Решите задачу</vt:lpstr>
      <vt:lpstr>Ваше желание исполнилось!!!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желаний</dc:title>
  <dc:creator>user</dc:creator>
  <cp:lastModifiedBy>Светлана</cp:lastModifiedBy>
  <cp:revision>17</cp:revision>
  <dcterms:created xsi:type="dcterms:W3CDTF">2012-04-12T11:37:20Z</dcterms:created>
  <dcterms:modified xsi:type="dcterms:W3CDTF">2013-04-24T12:33:15Z</dcterms:modified>
</cp:coreProperties>
</file>