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0" r:id="rId8"/>
    <p:sldId id="260" r:id="rId9"/>
    <p:sldId id="269" r:id="rId10"/>
    <p:sldId id="261" r:id="rId11"/>
    <p:sldId id="268" r:id="rId12"/>
    <p:sldId id="262" r:id="rId13"/>
    <p:sldId id="271" r:id="rId14"/>
    <p:sldId id="263" r:id="rId15"/>
    <p:sldId id="272" r:id="rId16"/>
    <p:sldId id="265" r:id="rId17"/>
    <p:sldId id="264" r:id="rId18"/>
    <p:sldId id="267" r:id="rId19"/>
    <p:sldId id="26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310653-009E-4DE9-BC72-0038F6230D6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B16D08-A381-4E49-9771-49B0C2B4AF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ГБДОУ№50 Приморского района </a:t>
            </a:r>
          </a:p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Предвичная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305800" cy="1981200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нам пишет книжки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okorolev.ru/images/minisite/biography_zahoder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3"/>
            <a:ext cx="2808311" cy="3384376"/>
          </a:xfrm>
          <a:prstGeom prst="rect">
            <a:avLst/>
          </a:prstGeom>
          <a:noFill/>
        </p:spPr>
      </p:pic>
      <p:pic>
        <p:nvPicPr>
          <p:cNvPr id="30726" name="Picture 6" descr="http://bibliogid.ru/system/files/8677/original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520280" cy="3456384"/>
          </a:xfrm>
          <a:prstGeom prst="rect">
            <a:avLst/>
          </a:prstGeom>
          <a:noFill/>
        </p:spPr>
      </p:pic>
      <p:pic>
        <p:nvPicPr>
          <p:cNvPr id="30728" name="Picture 8" descr="http://redakzia.ru/sites/default/files/photo_writers/tokma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2520280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077072"/>
            <a:ext cx="175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093296"/>
            <a:ext cx="2090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149080"/>
            <a:ext cx="222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Эмма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Мошковская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4124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«На старой липе во дворе 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Большое оживление.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Повесил  кто-то на заре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Такое  объявление: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Открыта  школа для птенцов :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Занятия с пяти часов.»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04" y="3140968"/>
            <a:ext cx="44685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«Пожевал-пожевал –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дал.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Прискакала Лягушка,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Пошептала на ушко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Попросила Лягушка горбушку.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Сел Пёс стал гадать: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Дать или не дать?»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14096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«Дальний лес стоит стеной,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в лесу в глуши лесной.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суку сидит сова.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Там растёт усни- трава.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Говорят усни- трава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Знает сонные слова.»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372" y="692696"/>
            <a:ext cx="5371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ДЕТСКИЕ ПИСАТЕЛИ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calend.ru/img/user_img/i7/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26697" cy="3384376"/>
          </a:xfrm>
          <a:prstGeom prst="rect">
            <a:avLst/>
          </a:prstGeom>
          <a:noFill/>
        </p:spPr>
      </p:pic>
      <p:pic>
        <p:nvPicPr>
          <p:cNvPr id="31750" name="Picture 6" descr="http://vestnik.com/issues/2003/0108/images/rozenbojm_kata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817704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301208"/>
            <a:ext cx="2180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Осеева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5229200"/>
            <a:ext cx="204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 Катаев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opona.net/uploads/posts/2012-01/1327910912_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2603042" cy="34563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6021288"/>
            <a:ext cx="1593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Павел Бажов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332656"/>
            <a:ext cx="48965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Жил на нашем заводе старик один по прозвищу </a:t>
            </a:r>
            <a:r>
              <a:rPr lang="ru-RU" sz="2400" spc="-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Кокованя</a:t>
            </a:r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Семьи у </a:t>
            </a:r>
            <a:r>
              <a:rPr lang="ru-RU" sz="2400" spc="-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Коковани</a:t>
            </a:r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не осталось, он и придумал взять в дети сиротку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674" name="Picture 2" descr="http://www.klass39.ru/wp-content/uploads/2011/08/77b5a76f30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420888"/>
            <a:ext cx="2812908" cy="1944216"/>
          </a:xfrm>
          <a:prstGeom prst="rect">
            <a:avLst/>
          </a:prstGeom>
          <a:noFill/>
        </p:spPr>
      </p:pic>
      <p:pic>
        <p:nvPicPr>
          <p:cNvPr id="28676" name="Picture 4" descr="http://900igr.net/datai/literatura/Oseeva/0009-015-V.Oseeva-Volshebnoe-sl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751331" cy="2054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4642009"/>
            <a:ext cx="369755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 Я скажу тебе это слово, </a:t>
            </a:r>
          </a:p>
          <a:p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 помни : говорить его надо</a:t>
            </a:r>
          </a:p>
          <a:p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тихим голосом, </a:t>
            </a:r>
          </a:p>
          <a:p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глядя прямо в глаза тому с</a:t>
            </a:r>
          </a:p>
          <a:p>
            <a:r>
              <a:rPr lang="ru-RU" sz="2400" spc="-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кем говоришь…»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4052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«Лети ,лети лепесток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Через запад на восток, 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Через север, через юг,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Возвращайся сделав круг…»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xn--h1aaiwdck.xn--p1ai/posobie_po_bagovy/JPEG/Bayuskin/img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3749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bliogid.ru/images/docs/i_lubimye-neznaika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592288" cy="3816424"/>
          </a:xfrm>
          <a:prstGeom prst="rect">
            <a:avLst/>
          </a:prstGeom>
          <a:noFill/>
        </p:spPr>
      </p:pic>
      <p:pic>
        <p:nvPicPr>
          <p:cNvPr id="32772" name="Picture 4" descr="http://all-biography.ru/wp-photos/20090518-2116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664296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661248"/>
            <a:ext cx="187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Носов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445224"/>
            <a:ext cx="234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 Драгунский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www.pravmir.ru/uploads/_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2448272" cy="3719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5589240"/>
            <a:ext cx="2210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Леонид Пантелеев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ookmix.ru/authors/img/authors_127582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664296" cy="4032448"/>
          </a:xfrm>
          <a:prstGeom prst="rect">
            <a:avLst/>
          </a:prstGeom>
          <a:noFill/>
        </p:spPr>
      </p:pic>
      <p:pic>
        <p:nvPicPr>
          <p:cNvPr id="29704" name="Picture 8" descr="http://i4.otzovik.com/2012/04/09/200259/img/59136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533181" cy="4032448"/>
          </a:xfrm>
          <a:prstGeom prst="rect">
            <a:avLst/>
          </a:prstGeom>
          <a:noFill/>
        </p:spPr>
      </p:pic>
      <p:pic>
        <p:nvPicPr>
          <p:cNvPr id="29706" name="Picture 10" descr="http://www.planetaskazok.ru/images/stories/dragunsky/deniskini_rasskazy/img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2880320" cy="410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4972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Узнай героя рассказа?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Детям о природе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kidslitera.ru/img/photo/Bianki%20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736304" cy="3702175"/>
          </a:xfrm>
          <a:prstGeom prst="rect">
            <a:avLst/>
          </a:prstGeom>
          <a:noFill/>
        </p:spPr>
      </p:pic>
      <p:pic>
        <p:nvPicPr>
          <p:cNvPr id="33798" name="Picture 6" descr="http://zhivris.ru/wp-content/uploads/2009/07/19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664296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5589240"/>
            <a:ext cx="1993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Виталий Бианки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661248"/>
            <a:ext cx="2163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12.nnm.ru/1/4/6/a/2/ca3f1e4a2fa3e02da3db84612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312368" cy="4536505"/>
          </a:xfrm>
          <a:prstGeom prst="rect">
            <a:avLst/>
          </a:prstGeom>
          <a:noFill/>
        </p:spPr>
      </p:pic>
      <p:pic>
        <p:nvPicPr>
          <p:cNvPr id="34820" name="Picture 4" descr="http://www.csdb-samara.ru/uploads/posts/2012-09/1346667919_zit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168352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5892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Пришвин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6612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Житков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ookbox.com.ua/uploads/posts/2012-09/1348325863_20-09-2012-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808312" cy="3660836"/>
          </a:xfrm>
          <a:prstGeom prst="rect">
            <a:avLst/>
          </a:prstGeom>
          <a:noFill/>
        </p:spPr>
      </p:pic>
      <p:pic>
        <p:nvPicPr>
          <p:cNvPr id="36868" name="Picture 4" descr="http://chl.kiev.ua/ev/zhutslon/zhutslon_00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612770" cy="3600399"/>
          </a:xfrm>
          <a:prstGeom prst="rect">
            <a:avLst/>
          </a:prstGeom>
          <a:noFill/>
        </p:spPr>
      </p:pic>
      <p:pic>
        <p:nvPicPr>
          <p:cNvPr id="36870" name="Picture 6" descr="http://animalsclub.ru/uploads/images/xrabryj-utenok-b-zhitkov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80928"/>
            <a:ext cx="29718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404664"/>
            <a:ext cx="488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Угадай автора книги?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chitel.edu54.ru/sites/default/files/userfiles/image/bianki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160240" cy="3010558"/>
          </a:xfrm>
          <a:prstGeom prst="rect">
            <a:avLst/>
          </a:prstGeom>
          <a:noFill/>
        </p:spPr>
      </p:pic>
      <p:pic>
        <p:nvPicPr>
          <p:cNvPr id="35844" name="Picture 4" descr="http://vnuchek39.ru/d/437147/d/23157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263533" cy="3096344"/>
          </a:xfrm>
          <a:prstGeom prst="rect">
            <a:avLst/>
          </a:prstGeom>
          <a:noFill/>
        </p:spPr>
      </p:pic>
      <p:pic>
        <p:nvPicPr>
          <p:cNvPr id="35846" name="Picture 6" descr="http://xn--90aamkbbnf2a4b.xn--b1afaboidnttn.xn--p1ai/images/ub2012_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2304256" cy="2980172"/>
          </a:xfrm>
          <a:prstGeom prst="rect">
            <a:avLst/>
          </a:prstGeom>
          <a:noFill/>
        </p:spPr>
      </p:pic>
      <p:pic>
        <p:nvPicPr>
          <p:cNvPr id="35848" name="Picture 8" descr="http://go1.imgsmail.ru/imgpreview?key=http%3A//xn--24-6kc3btx0b.xn--p1ai/upload/iblock/b33/5e213904-019c-11e0-b66f-003048d502753b142fd1-0267-11e0-b66f-003048d50275.resize1.jpg&amp;mb=imgdb_preview_1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2592288" cy="332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264696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Поэты детям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ushkin.ru/images/stories/themeofWeek/poetpushk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456384" cy="4320480"/>
          </a:xfrm>
          <a:prstGeom prst="rect">
            <a:avLst/>
          </a:prstGeom>
          <a:noFill/>
        </p:spPr>
      </p:pic>
      <p:pic>
        <p:nvPicPr>
          <p:cNvPr id="1028" name="Picture 4" descr="http://invisibleon.ru/wp-content/uploads/2012/02/1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392488" cy="3600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2556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661248"/>
            <a:ext cx="2296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Андреевич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51112" y="256490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ld-land.ru/kadr/cs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3716883" cy="2808312"/>
          </a:xfrm>
          <a:prstGeom prst="rect">
            <a:avLst/>
          </a:prstGeom>
          <a:noFill/>
        </p:spPr>
      </p:pic>
      <p:pic>
        <p:nvPicPr>
          <p:cNvPr id="30724" name="Picture 4" descr="Иллюстрация к басне Крылова &quot;Лисица и воро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2520280" cy="31171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4105" y="404664"/>
            <a:ext cx="5980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Как правильно называется</a:t>
            </a:r>
          </a:p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произведение?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2174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 и сыр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Ворона и лиса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у ели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916832"/>
            <a:ext cx="3230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о царе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Царевна Лебедь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Буян</a:t>
            </a: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rufact.org/media/attachments/wakawaka_wikipage/193/%D0%A7%D1%83%D0%BA%D0%BE%D0%B2%D1%81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620688"/>
            <a:ext cx="3495501" cy="4530107"/>
          </a:xfrm>
          <a:prstGeom prst="rect">
            <a:avLst/>
          </a:prstGeom>
          <a:noFill/>
        </p:spPr>
      </p:pic>
      <p:pic>
        <p:nvPicPr>
          <p:cNvPr id="15366" name="Picture 6" descr="http://www.shkolnymir.info/images/stories/Pisately/Bar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528392" cy="4546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445224"/>
            <a:ext cx="172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Агния </a:t>
            </a:r>
            <a:r>
              <a:rPr lang="ru-RU" sz="20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551723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Корней Чуковский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chitaykin.ru/barto/5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43250" cy="4248472"/>
          </a:xfrm>
          <a:prstGeom prst="rect">
            <a:avLst/>
          </a:prstGeom>
          <a:noFill/>
        </p:spPr>
      </p:pic>
      <p:pic>
        <p:nvPicPr>
          <p:cNvPr id="31752" name="Picture 8" descr="http://audioskazki.net/wp-content/gallery/chukovsky/aibolit/IMG_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2974689" cy="4176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404664"/>
            <a:ext cx="6672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Как называется произведение</a:t>
            </a:r>
          </a:p>
          <a:p>
            <a:pPr algn="ctr"/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 кто автор?</a:t>
            </a:r>
            <a:endParaRPr lang="ru-RU" sz="4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idrasha.net/article_imgs/images/marsh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659330" cy="3672408"/>
          </a:xfrm>
          <a:prstGeom prst="rect">
            <a:avLst/>
          </a:prstGeom>
          <a:noFill/>
        </p:spPr>
      </p:pic>
      <p:pic>
        <p:nvPicPr>
          <p:cNvPr id="28676" name="Picture 4" descr="http://www.newizv.ru/images/photos/big/2012012623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698405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221088"/>
            <a:ext cx="225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Самуил Яковлевич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Маршак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4221088"/>
            <a:ext cx="2720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Введенский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bukvitsa.com/classics/harms_20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48880"/>
            <a:ext cx="2592288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5805264"/>
            <a:ext cx="1778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Даниил Хармс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43174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«Жили-были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огромной квартире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доме номер тридцать четыре,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Щенок и котёнок.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Спали оба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коврике тонком-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Гладкий щенок 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пушистым котенком.»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04664"/>
            <a:ext cx="33413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«Жил на свете старичок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Маленького роста,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смеялся старичок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Чрезвычайно просто: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«Ха-ха-ха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хе-хе-хе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Хи-хи-хи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 бух-бух!</a:t>
            </a:r>
          </a:p>
          <a:p>
            <a:r>
              <a:rPr lang="ru-R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Бу-бу-бу</a:t>
            </a:r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бе-бе-бе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Динь-динь-динь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 трюх-трюх!»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95678"/>
            <a:ext cx="36619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«Жил человек рассеянный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Бассейной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Сел он утром на кровать 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Стал рубашку надевать, 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рукава просунул руки –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Оказалось это брюки.»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tramvision.ru/imho/images/2009/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1"/>
            <a:ext cx="3744416" cy="3024114"/>
          </a:xfrm>
          <a:prstGeom prst="rect">
            <a:avLst/>
          </a:prstGeom>
          <a:noFill/>
        </p:spPr>
      </p:pic>
      <p:pic>
        <p:nvPicPr>
          <p:cNvPr id="29704" name="Picture 8" descr="http://www.maminpapin.ru/images/stories/stihi/bl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528392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5013176"/>
            <a:ext cx="2056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Благинина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085184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Михалков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3340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«Скоро белые метели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Снег подымут от земли,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Улетают, улетели,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Улетели журавли!»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2780928"/>
            <a:ext cx="39454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«В доме восемь дробь один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заставы Ильича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Жил высокий гражданин,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прозванью Каланча,</a:t>
            </a:r>
          </a:p>
          <a:p>
            <a:endParaRPr lang="ru-R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фамилии Степанов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по имени Степан,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 районных великанов</a:t>
            </a:r>
          </a:p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Самый главный великан.»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580</TotalTime>
  <Words>399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Кто нам пишет книжки</vt:lpstr>
      <vt:lpstr>Поэты детям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Детям о природе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нам пишет книжки</dc:title>
  <dc:creator>Лера</dc:creator>
  <cp:lastModifiedBy>Лера</cp:lastModifiedBy>
  <cp:revision>45</cp:revision>
  <dcterms:created xsi:type="dcterms:W3CDTF">2013-10-05T15:55:43Z</dcterms:created>
  <dcterms:modified xsi:type="dcterms:W3CDTF">2013-10-06T20:17:20Z</dcterms:modified>
</cp:coreProperties>
</file>