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30F"/>
    <a:srgbClr val="3D0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Эволюция транспорта</c:v>
                </c:pt>
                <c:pt idx="1">
                  <c:v>Классификация транспорта</c:v>
                </c:pt>
                <c:pt idx="2">
                  <c:v>Значение транспорта для людей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Эволюция транспорта</c:v>
                </c:pt>
                <c:pt idx="1">
                  <c:v>Классификация транспорта</c:v>
                </c:pt>
                <c:pt idx="2">
                  <c:v>Значение транспорта для людей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</c:v>
                </c:pt>
                <c:pt idx="1">
                  <c:v>0.6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62944"/>
        <c:axId val="54164480"/>
      </c:barChart>
      <c:catAx>
        <c:axId val="5416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54164480"/>
        <c:crosses val="autoZero"/>
        <c:auto val="1"/>
        <c:lblAlgn val="ctr"/>
        <c:lblOffset val="100"/>
        <c:noMultiLvlLbl val="0"/>
      </c:catAx>
      <c:valAx>
        <c:axId val="54164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416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C752EC-5458-4CDB-B35D-5ED1EB7323DF}" type="datetimeFigureOut">
              <a:rPr lang="ru-RU" smtClean="0"/>
              <a:t>05.09.2014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08BF2C-4027-4A42-8B29-A1358B7FE08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18648" cy="283162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</a:t>
            </a:r>
            <a:b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933056"/>
            <a:ext cx="3592488" cy="14732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Большакова О.В.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8 «Русалочка»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093296"/>
            <a:ext cx="31683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Кстово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39003"/>
            <a:ext cx="2098208" cy="2430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9418"/>
            <a:ext cx="1835696" cy="16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Образовательная область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11960"/>
            <a:ext cx="3024336" cy="1811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3" y="2780928"/>
            <a:ext cx="4331973" cy="3248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628800"/>
            <a:ext cx="7480341" cy="32346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.Ф.Мулько «Развитие представлений о человеке в истории и культуре»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О.В.Дыбина «Что было до…»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О.А.Скорлупова «Тематическая планирование воспитательное-образовательного процесса»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Л.С.Сековец «Коррекция нарушения речи с дошкольниками»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840159"/>
              </p:ext>
            </p:extLst>
          </p:nvPr>
        </p:nvGraphicFramePr>
        <p:xfrm>
          <a:off x="251520" y="1412777"/>
          <a:ext cx="8640960" cy="507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7416824"/>
              </a:tblGrid>
              <a:tr h="41619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A9030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dirty="0">
                        <a:solidFill>
                          <a:srgbClr val="A9030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A9030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solidFill>
                          <a:srgbClr val="A9030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167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теме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«Транспорт».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творчество</a:t>
                      </a:r>
                    </a:p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аппликация</a:t>
                      </a:r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лепка)</a:t>
                      </a:r>
                      <a:r>
                        <a:rPr lang="ru-RU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теме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«машины на нашей </a:t>
                      </a:r>
                      <a:r>
                        <a:rPr lang="ru-RU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улице»</a:t>
                      </a:r>
                    </a:p>
                    <a:p>
                      <a:r>
                        <a:rPr lang="ru-RU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914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Коммуникации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по теме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«Транспорт»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творчество</a:t>
                      </a:r>
                    </a:p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из бросового материала «Машины»</a:t>
                      </a:r>
                    </a:p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«Эволюция транспорта»</a:t>
                      </a:r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1619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в Нижний Новгород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Носов «Автомобиль»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макета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внедрения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23553"/>
              </p:ext>
            </p:extLst>
          </p:nvPr>
        </p:nvGraphicFramePr>
        <p:xfrm>
          <a:off x="251520" y="260648"/>
          <a:ext cx="8640960" cy="488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912768"/>
              </a:tblGrid>
              <a:tr h="226396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</a:t>
                      </a:r>
                    </a:p>
                    <a:p>
                      <a:r>
                        <a:rPr lang="ru-RU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Экспериментирование на тему</a:t>
                      </a:r>
                      <a:r>
                        <a:rPr lang="en-US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человек придумал колесо»</a:t>
                      </a:r>
                    </a:p>
                    <a:p>
                      <a:r>
                        <a:rPr lang="ru-RU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</a:p>
                    <a:p>
                      <a:r>
                        <a:rPr lang="ru-RU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гостях  ГИБДД»</a:t>
                      </a:r>
                      <a:endParaRPr lang="ru-RU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14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Социализация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 на тему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«Путешествие Буратино»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Эстафеты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0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A903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dirty="0">
              <a:solidFill>
                <a:srgbClr val="A903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04" y="3645024"/>
            <a:ext cx="344914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2856"/>
            <a:ext cx="7452816" cy="41764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цели и задачи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2.Подбор литературы, наглядных пособий, игр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3.Составление плана взаимодействия всех участников.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План действий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знания детей о транспорте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Дальние цели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эволюции транспорта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классифицировать разные виды транспорта ( наземный, водный, воздушный и подземный)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значение транспорта для людей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мышление, зрительное восприятие, внимание, связную речь.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Ближние цели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484784"/>
            <a:ext cx="8424936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Трудности и решения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83768" y="2193802"/>
            <a:ext cx="1440160" cy="216024"/>
          </a:xfrm>
          <a:prstGeom prst="straightConnector1">
            <a:avLst/>
          </a:prstGeom>
          <a:ln>
            <a:solidFill>
              <a:srgbClr val="002060">
                <a:alpha val="9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2148135"/>
            <a:ext cx="1296144" cy="216024"/>
          </a:xfrm>
          <a:prstGeom prst="straightConnector1">
            <a:avLst/>
          </a:prstGeom>
          <a:ln>
            <a:solidFill>
              <a:schemeClr val="tx2">
                <a:lumMod val="50000"/>
                <a:alpha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11560" y="2410942"/>
            <a:ext cx="3096344" cy="1306090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городе нет подземного  и электротранспорта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12788" y="2364159"/>
            <a:ext cx="3600400" cy="1310371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оснащена предметно-развивающая среда по теме «Транспорт»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717032"/>
            <a:ext cx="756084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1)Взаимодействие с родителями(выезд в Нижний Новгород)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2)Пополнить предметно-развивающую среду ( игры, макеты и т.д.)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99632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8696"/>
            <a:ext cx="2088232" cy="1389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28267"/>
            <a:ext cx="2267744" cy="19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3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67478"/>
            <a:ext cx="3168352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8792"/>
            <a:ext cx="4320480" cy="4244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24522"/>
            <a:ext cx="3312368" cy="25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2942" y="304064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Мероприятия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E:\IMG_0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15" y="1327246"/>
            <a:ext cx="3474060" cy="26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G_0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327246"/>
            <a:ext cx="3618399" cy="271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Sca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13" y="4192326"/>
            <a:ext cx="3474061" cy="27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Scan1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3709"/>
            <a:ext cx="3786436" cy="2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Экскурсия в Нижний Новгород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12" y="1484784"/>
            <a:ext cx="4180514" cy="2560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221088"/>
            <a:ext cx="4356975" cy="2448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3"/>
            <a:ext cx="4112549" cy="2560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36" y="4172786"/>
            <a:ext cx="3918390" cy="24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265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 на тему:«Транспорт» в подготовительной группе</vt:lpstr>
      <vt:lpstr>План действий</vt:lpstr>
      <vt:lpstr>Дальние цели</vt:lpstr>
      <vt:lpstr>Ближние цели</vt:lpstr>
      <vt:lpstr>Трудности и решения</vt:lpstr>
      <vt:lpstr>Диаграмма</vt:lpstr>
      <vt:lpstr>Практическая часть Дидактические игры</vt:lpstr>
      <vt:lpstr>Мероприятия</vt:lpstr>
      <vt:lpstr>Экскурсия в Нижний Новгород</vt:lpstr>
      <vt:lpstr>Образовательная область</vt:lpstr>
      <vt:lpstr>Ресурсы</vt:lpstr>
      <vt:lpstr>План внедрения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22</cp:revision>
  <dcterms:created xsi:type="dcterms:W3CDTF">2014-01-28T16:15:40Z</dcterms:created>
  <dcterms:modified xsi:type="dcterms:W3CDTF">2014-09-05T09:30:18Z</dcterms:modified>
</cp:coreProperties>
</file>